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57" r:id="rId4"/>
    <p:sldId id="281" r:id="rId5"/>
    <p:sldId id="28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6286"/>
  </p:normalViewPr>
  <p:slideViewPr>
    <p:cSldViewPr>
      <p:cViewPr varScale="1">
        <p:scale>
          <a:sx n="55" d="100"/>
          <a:sy n="55" d="100"/>
        </p:scale>
        <p:origin x="8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52F9E-F345-504D-B8FC-01195CD4667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5F13E-6383-F446-AA7D-8B5F55F04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F13E-6383-F446-AA7D-8B5F55F046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7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F13E-6383-F446-AA7D-8B5F55F04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1057" y="403796"/>
            <a:ext cx="10509885" cy="191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575" y="1850453"/>
            <a:ext cx="10318115" cy="422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4250" y="0"/>
              <a:ext cx="866775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800600" cy="6629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7212" y="1912874"/>
            <a:ext cx="3648710" cy="234378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615"/>
              </a:spcBef>
            </a:pPr>
            <a:r>
              <a:rPr sz="4100" b="0" spc="-265" dirty="0">
                <a:solidFill>
                  <a:srgbClr val="FFFFFF"/>
                </a:solidFill>
                <a:latin typeface="Trebuchet MS"/>
                <a:cs typeface="Trebuchet MS"/>
              </a:rPr>
              <a:t>Youth </a:t>
            </a:r>
            <a:r>
              <a:rPr sz="4100" b="0" spc="-204" dirty="0">
                <a:solidFill>
                  <a:srgbClr val="FFFFFF"/>
                </a:solidFill>
                <a:latin typeface="Trebuchet MS"/>
                <a:cs typeface="Trebuchet MS"/>
              </a:rPr>
              <a:t>Entrepreneurship </a:t>
            </a:r>
            <a:r>
              <a:rPr sz="4100" b="0" spc="-245" dirty="0">
                <a:solidFill>
                  <a:srgbClr val="FFFFFF"/>
                </a:solidFill>
                <a:latin typeface="Trebuchet MS"/>
                <a:cs typeface="Trebuchet MS"/>
              </a:rPr>
              <a:t>Strategy</a:t>
            </a:r>
            <a:r>
              <a:rPr sz="4100" b="0" spc="-4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00" b="0" spc="-10" dirty="0">
                <a:solidFill>
                  <a:srgbClr val="FFFFFF"/>
                </a:solidFill>
                <a:latin typeface="Trebuchet MS"/>
                <a:cs typeface="Trebuchet MS"/>
              </a:rPr>
              <a:t>(2025–</a:t>
            </a:r>
            <a:endParaRPr sz="4100" dirty="0">
              <a:latin typeface="Trebuchet MS"/>
              <a:cs typeface="Trebuchet MS"/>
            </a:endParaRPr>
          </a:p>
          <a:p>
            <a:pPr marL="12700">
              <a:lnSpc>
                <a:spcPts val="4430"/>
              </a:lnSpc>
            </a:pPr>
            <a:r>
              <a:rPr sz="4100" b="0" spc="-10" smtClean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lang="en-US" sz="4100" b="0" spc="-10" smtClean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4100" b="0" spc="-10" smtClean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41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212" y="4865052"/>
            <a:ext cx="3697604" cy="601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25"/>
              </a:spcBef>
            </a:pP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Linking</a:t>
            </a:r>
            <a:r>
              <a:rPr sz="20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Status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20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Report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250"/>
              </a:lnSpc>
            </a:pP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MoYA’s</a:t>
            </a:r>
            <a:r>
              <a:rPr sz="20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Strategic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5775" y="628650"/>
            <a:ext cx="3971925" cy="3933825"/>
            <a:chOff x="485775" y="628650"/>
            <a:chExt cx="3971925" cy="3933825"/>
          </a:xfrm>
        </p:grpSpPr>
        <p:sp>
          <p:nvSpPr>
            <p:cNvPr id="8" name="object 8"/>
            <p:cNvSpPr/>
            <p:nvPr/>
          </p:nvSpPr>
          <p:spPr>
            <a:xfrm>
              <a:off x="485775" y="628650"/>
              <a:ext cx="695325" cy="142875"/>
            </a:xfrm>
            <a:custGeom>
              <a:avLst/>
              <a:gdLst/>
              <a:ahLst/>
              <a:cxnLst/>
              <a:rect l="l" t="t" r="r" b="b"/>
              <a:pathLst>
                <a:path w="695325" h="142875">
                  <a:moveTo>
                    <a:pt x="695325" y="0"/>
                  </a:moveTo>
                  <a:lnTo>
                    <a:pt x="0" y="0"/>
                  </a:lnTo>
                  <a:lnTo>
                    <a:pt x="0" y="142875"/>
                  </a:lnTo>
                  <a:lnTo>
                    <a:pt x="695325" y="142875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775" y="4543425"/>
              <a:ext cx="3971925" cy="19050"/>
            </a:xfrm>
            <a:custGeom>
              <a:avLst/>
              <a:gdLst/>
              <a:ahLst/>
              <a:cxnLst/>
              <a:rect l="l" t="t" r="r" b="b"/>
              <a:pathLst>
                <a:path w="3971925" h="19050">
                  <a:moveTo>
                    <a:pt x="397192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971925" y="19050"/>
                  </a:lnTo>
                  <a:lnTo>
                    <a:pt x="3971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4125" y="0"/>
              <a:ext cx="966787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914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5274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KPIз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7575" y="2331909"/>
            <a:ext cx="3438525" cy="272415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4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30" dirty="0">
                <a:latin typeface="Trebuchet MS"/>
                <a:cs typeface="Trebuchet MS"/>
              </a:rPr>
              <a:t>35,000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youth</a:t>
            </a:r>
            <a:r>
              <a:rPr sz="2000" spc="-19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jobs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created.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ts val="2290"/>
              </a:lnSpc>
              <a:spcBef>
                <a:spcPts val="75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Trebuchet MS"/>
                <a:cs typeface="Trebuchet MS"/>
              </a:rPr>
              <a:t>300+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youth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agribusiness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ts val="2290"/>
              </a:lnSpc>
            </a:pPr>
            <a:r>
              <a:rPr sz="2000" spc="-10" dirty="0">
                <a:latin typeface="Trebuchet MS"/>
                <a:cs typeface="Trebuchet MS"/>
              </a:rPr>
              <a:t>startups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launched.</a:t>
            </a:r>
            <a:endParaRPr sz="2000">
              <a:latin typeface="Trebuchet MS"/>
              <a:cs typeface="Trebuchet MS"/>
            </a:endParaRPr>
          </a:p>
          <a:p>
            <a:pPr marL="241300" marR="114935" indent="-229235">
              <a:lnSpc>
                <a:spcPct val="892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30" dirty="0">
                <a:latin typeface="Trebuchet MS"/>
                <a:cs typeface="Trebuchet MS"/>
              </a:rPr>
              <a:t>20,000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youth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trained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in </a:t>
            </a:r>
            <a:r>
              <a:rPr sz="2000" spc="-35" dirty="0">
                <a:latin typeface="Trebuchet MS"/>
                <a:cs typeface="Trebuchet MS"/>
              </a:rPr>
              <a:t>Climate-</a:t>
            </a:r>
            <a:r>
              <a:rPr sz="2000" spc="-10" dirty="0">
                <a:latin typeface="Trebuchet MS"/>
                <a:cs typeface="Trebuchet MS"/>
              </a:rPr>
              <a:t>Smart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Agriculture </a:t>
            </a:r>
            <a:r>
              <a:rPr sz="2000" dirty="0">
                <a:latin typeface="Trebuchet MS"/>
                <a:cs typeface="Trebuchet MS"/>
              </a:rPr>
              <a:t>(CSA)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95" dirty="0">
                <a:latin typeface="Trebuchet MS"/>
                <a:cs typeface="Trebuchet MS"/>
              </a:rPr>
              <a:t>C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agri-</a:t>
            </a:r>
            <a:r>
              <a:rPr sz="2000" spc="-35" dirty="0">
                <a:latin typeface="Trebuchet MS"/>
                <a:cs typeface="Trebuchet MS"/>
              </a:rPr>
              <a:t>mechanization.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ts val="229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150" dirty="0">
                <a:latin typeface="Trebuchet MS"/>
                <a:cs typeface="Trebuchet MS"/>
              </a:rPr>
              <a:t>15%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increase</a:t>
            </a:r>
            <a:r>
              <a:rPr sz="2000" spc="-229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in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food</a:t>
            </a:r>
            <a:r>
              <a:rPr sz="2000" spc="-22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yields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45" dirty="0">
                <a:latin typeface="Trebuchet MS"/>
                <a:cs typeface="Trebuchet MS"/>
              </a:rPr>
              <a:t>C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ts val="2290"/>
              </a:lnSpc>
            </a:pPr>
            <a:r>
              <a:rPr sz="2000" spc="150" dirty="0">
                <a:latin typeface="Trebuchet MS"/>
                <a:cs typeface="Trebuchet MS"/>
              </a:rPr>
              <a:t>30%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rise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in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youth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incomes.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35147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1057" y="403796"/>
            <a:ext cx="10509885" cy="1303689"/>
          </a:xfrm>
          <a:prstGeom prst="rect">
            <a:avLst/>
          </a:prstGeom>
        </p:spPr>
        <p:txBody>
          <a:bodyPr vert="horz" wrap="square" lIns="0" tIns="6891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95" dirty="0">
                <a:solidFill>
                  <a:srgbClr val="FFFFFF"/>
                </a:solidFill>
              </a:rPr>
              <a:t>Climate</a:t>
            </a:r>
            <a:r>
              <a:rPr spc="-365" dirty="0">
                <a:solidFill>
                  <a:srgbClr val="FFFFFF"/>
                </a:solidFill>
              </a:rPr>
              <a:t> </a:t>
            </a:r>
            <a:r>
              <a:rPr spc="-120" dirty="0">
                <a:solidFill>
                  <a:srgbClr val="FFFFFF"/>
                </a:solidFill>
              </a:rPr>
              <a:t>Change</a:t>
            </a:r>
            <a:r>
              <a:rPr spc="-365" dirty="0">
                <a:solidFill>
                  <a:srgbClr val="FFFFFF"/>
                </a:solidFill>
              </a:rPr>
              <a:t> </a:t>
            </a:r>
            <a:r>
              <a:rPr lang="en-US" spc="900" dirty="0">
                <a:solidFill>
                  <a:srgbClr val="FFFFFF"/>
                </a:solidFill>
              </a:rPr>
              <a:t>&amp;</a:t>
            </a:r>
            <a:r>
              <a:rPr spc="-400" dirty="0" smtClean="0">
                <a:solidFill>
                  <a:srgbClr val="FFFFFF"/>
                </a:solidFill>
              </a:rPr>
              <a:t> </a:t>
            </a:r>
            <a:r>
              <a:rPr spc="-130" dirty="0">
                <a:solidFill>
                  <a:srgbClr val="FFFFFF"/>
                </a:solidFill>
              </a:rPr>
              <a:t>Adaptation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838200"/>
            <a:ext cx="12192000" cy="6019800"/>
            <a:chOff x="0" y="838200"/>
            <a:chExt cx="12192000" cy="60198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438650"/>
              <a:ext cx="12192000" cy="24193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6774" y="866775"/>
              <a:ext cx="737235" cy="0"/>
            </a:xfrm>
            <a:custGeom>
              <a:avLst/>
              <a:gdLst/>
              <a:ahLst/>
              <a:cxnLst/>
              <a:rect l="l" t="t" r="r" b="b"/>
              <a:pathLst>
                <a:path w="737235">
                  <a:moveTo>
                    <a:pt x="0" y="0"/>
                  </a:moveTo>
                  <a:lnTo>
                    <a:pt x="736981" y="0"/>
                  </a:lnTo>
                </a:path>
              </a:pathLst>
            </a:custGeom>
            <a:ln w="57150">
              <a:solidFill>
                <a:srgbClr val="0E9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057" y="403796"/>
            <a:ext cx="10509885" cy="899348"/>
          </a:xfrm>
          <a:prstGeom prst="rect">
            <a:avLst/>
          </a:prstGeom>
        </p:spPr>
        <p:txBody>
          <a:bodyPr vert="horz" wrap="square" lIns="0" tIns="2200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sz="4400" spc="-120" dirty="0" smtClean="0"/>
              <a:t>Challenge</a:t>
            </a:r>
            <a:r>
              <a:rPr lang="en-US" sz="4400" spc="-120" dirty="0" smtClean="0"/>
              <a:t>s</a:t>
            </a:r>
            <a:endParaRPr sz="4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38200" y="2905125"/>
            <a:ext cx="3295650" cy="2200275"/>
            <a:chOff x="838200" y="2905125"/>
            <a:chExt cx="3295650" cy="2200275"/>
          </a:xfrm>
        </p:grpSpPr>
        <p:sp>
          <p:nvSpPr>
            <p:cNvPr id="4" name="object 4"/>
            <p:cNvSpPr/>
            <p:nvPr/>
          </p:nvSpPr>
          <p:spPr>
            <a:xfrm>
              <a:off x="838200" y="2905125"/>
              <a:ext cx="2952750" cy="1876425"/>
            </a:xfrm>
            <a:custGeom>
              <a:avLst/>
              <a:gdLst/>
              <a:ahLst/>
              <a:cxnLst/>
              <a:rect l="l" t="t" r="r" b="b"/>
              <a:pathLst>
                <a:path w="2952750" h="1876425">
                  <a:moveTo>
                    <a:pt x="2765044" y="0"/>
                  </a:moveTo>
                  <a:lnTo>
                    <a:pt x="187642" y="0"/>
                  </a:lnTo>
                  <a:lnTo>
                    <a:pt x="137759" y="6707"/>
                  </a:lnTo>
                  <a:lnTo>
                    <a:pt x="92935" y="25635"/>
                  </a:lnTo>
                  <a:lnTo>
                    <a:pt x="54959" y="54991"/>
                  </a:lnTo>
                  <a:lnTo>
                    <a:pt x="25618" y="92982"/>
                  </a:lnTo>
                  <a:lnTo>
                    <a:pt x="6702" y="137818"/>
                  </a:lnTo>
                  <a:lnTo>
                    <a:pt x="0" y="187705"/>
                  </a:lnTo>
                  <a:lnTo>
                    <a:pt x="0" y="1688719"/>
                  </a:lnTo>
                  <a:lnTo>
                    <a:pt x="6702" y="1738606"/>
                  </a:lnTo>
                  <a:lnTo>
                    <a:pt x="25618" y="1783442"/>
                  </a:lnTo>
                  <a:lnTo>
                    <a:pt x="54959" y="1821434"/>
                  </a:lnTo>
                  <a:lnTo>
                    <a:pt x="92935" y="1850789"/>
                  </a:lnTo>
                  <a:lnTo>
                    <a:pt x="137759" y="1869717"/>
                  </a:lnTo>
                  <a:lnTo>
                    <a:pt x="187642" y="1876425"/>
                  </a:lnTo>
                  <a:lnTo>
                    <a:pt x="2765044" y="1876425"/>
                  </a:lnTo>
                  <a:lnTo>
                    <a:pt x="2814931" y="1869717"/>
                  </a:lnTo>
                  <a:lnTo>
                    <a:pt x="2859767" y="1850789"/>
                  </a:lnTo>
                  <a:lnTo>
                    <a:pt x="2897758" y="1821434"/>
                  </a:lnTo>
                  <a:lnTo>
                    <a:pt x="2927114" y="1783442"/>
                  </a:lnTo>
                  <a:lnTo>
                    <a:pt x="2946042" y="1738606"/>
                  </a:lnTo>
                  <a:lnTo>
                    <a:pt x="2952750" y="1688719"/>
                  </a:lnTo>
                  <a:lnTo>
                    <a:pt x="2952750" y="187705"/>
                  </a:lnTo>
                  <a:lnTo>
                    <a:pt x="2946042" y="137818"/>
                  </a:lnTo>
                  <a:lnTo>
                    <a:pt x="2927114" y="92982"/>
                  </a:lnTo>
                  <a:lnTo>
                    <a:pt x="2897758" y="54991"/>
                  </a:lnTo>
                  <a:lnTo>
                    <a:pt x="2859767" y="25635"/>
                  </a:lnTo>
                  <a:lnTo>
                    <a:pt x="2814931" y="6707"/>
                  </a:lnTo>
                  <a:lnTo>
                    <a:pt x="2765044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2050" y="3219450"/>
              <a:ext cx="2962275" cy="1876425"/>
            </a:xfrm>
            <a:custGeom>
              <a:avLst/>
              <a:gdLst/>
              <a:ahLst/>
              <a:cxnLst/>
              <a:rect l="l" t="t" r="r" b="b"/>
              <a:pathLst>
                <a:path w="2962275" h="1876425">
                  <a:moveTo>
                    <a:pt x="2774569" y="0"/>
                  </a:moveTo>
                  <a:lnTo>
                    <a:pt x="187706" y="0"/>
                  </a:lnTo>
                  <a:lnTo>
                    <a:pt x="137796" y="6707"/>
                  </a:lnTo>
                  <a:lnTo>
                    <a:pt x="92954" y="25635"/>
                  </a:lnTo>
                  <a:lnTo>
                    <a:pt x="54967" y="54991"/>
                  </a:lnTo>
                  <a:lnTo>
                    <a:pt x="25621" y="92982"/>
                  </a:lnTo>
                  <a:lnTo>
                    <a:pt x="6703" y="137818"/>
                  </a:lnTo>
                  <a:lnTo>
                    <a:pt x="0" y="187705"/>
                  </a:lnTo>
                  <a:lnTo>
                    <a:pt x="0" y="1688719"/>
                  </a:lnTo>
                  <a:lnTo>
                    <a:pt x="6703" y="1738606"/>
                  </a:lnTo>
                  <a:lnTo>
                    <a:pt x="25621" y="1783442"/>
                  </a:lnTo>
                  <a:lnTo>
                    <a:pt x="54967" y="1821434"/>
                  </a:lnTo>
                  <a:lnTo>
                    <a:pt x="92954" y="1850789"/>
                  </a:lnTo>
                  <a:lnTo>
                    <a:pt x="137796" y="1869717"/>
                  </a:lnTo>
                  <a:lnTo>
                    <a:pt x="187706" y="1876425"/>
                  </a:lnTo>
                  <a:lnTo>
                    <a:pt x="2774569" y="1876425"/>
                  </a:lnTo>
                  <a:lnTo>
                    <a:pt x="2824456" y="1869717"/>
                  </a:lnTo>
                  <a:lnTo>
                    <a:pt x="2869292" y="1850789"/>
                  </a:lnTo>
                  <a:lnTo>
                    <a:pt x="2907283" y="1821434"/>
                  </a:lnTo>
                  <a:lnTo>
                    <a:pt x="2936639" y="1783442"/>
                  </a:lnTo>
                  <a:lnTo>
                    <a:pt x="2955567" y="1738606"/>
                  </a:lnTo>
                  <a:lnTo>
                    <a:pt x="2962275" y="1688719"/>
                  </a:lnTo>
                  <a:lnTo>
                    <a:pt x="2962275" y="187705"/>
                  </a:lnTo>
                  <a:lnTo>
                    <a:pt x="2955567" y="137818"/>
                  </a:lnTo>
                  <a:lnTo>
                    <a:pt x="2936639" y="92982"/>
                  </a:lnTo>
                  <a:lnTo>
                    <a:pt x="2907283" y="54991"/>
                  </a:lnTo>
                  <a:lnTo>
                    <a:pt x="2869292" y="25635"/>
                  </a:lnTo>
                  <a:lnTo>
                    <a:pt x="2824456" y="6707"/>
                  </a:lnTo>
                  <a:lnTo>
                    <a:pt x="277456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2050" y="3219450"/>
              <a:ext cx="2962275" cy="1876425"/>
            </a:xfrm>
            <a:custGeom>
              <a:avLst/>
              <a:gdLst/>
              <a:ahLst/>
              <a:cxnLst/>
              <a:rect l="l" t="t" r="r" b="b"/>
              <a:pathLst>
                <a:path w="2962275" h="1876425">
                  <a:moveTo>
                    <a:pt x="0" y="187705"/>
                  </a:moveTo>
                  <a:lnTo>
                    <a:pt x="6703" y="137818"/>
                  </a:lnTo>
                  <a:lnTo>
                    <a:pt x="25621" y="92982"/>
                  </a:lnTo>
                  <a:lnTo>
                    <a:pt x="54967" y="54991"/>
                  </a:lnTo>
                  <a:lnTo>
                    <a:pt x="92954" y="25635"/>
                  </a:lnTo>
                  <a:lnTo>
                    <a:pt x="137796" y="6707"/>
                  </a:lnTo>
                  <a:lnTo>
                    <a:pt x="187706" y="0"/>
                  </a:lnTo>
                  <a:lnTo>
                    <a:pt x="2774569" y="0"/>
                  </a:lnTo>
                  <a:lnTo>
                    <a:pt x="2824456" y="6707"/>
                  </a:lnTo>
                  <a:lnTo>
                    <a:pt x="2869292" y="25635"/>
                  </a:lnTo>
                  <a:lnTo>
                    <a:pt x="2907283" y="54991"/>
                  </a:lnTo>
                  <a:lnTo>
                    <a:pt x="2936639" y="92982"/>
                  </a:lnTo>
                  <a:lnTo>
                    <a:pt x="2955567" y="137818"/>
                  </a:lnTo>
                  <a:lnTo>
                    <a:pt x="2962275" y="187705"/>
                  </a:lnTo>
                  <a:lnTo>
                    <a:pt x="2962275" y="1688719"/>
                  </a:lnTo>
                  <a:lnTo>
                    <a:pt x="2955567" y="1738606"/>
                  </a:lnTo>
                  <a:lnTo>
                    <a:pt x="2936639" y="1783442"/>
                  </a:lnTo>
                  <a:lnTo>
                    <a:pt x="2907283" y="1821434"/>
                  </a:lnTo>
                  <a:lnTo>
                    <a:pt x="2869292" y="1850789"/>
                  </a:lnTo>
                  <a:lnTo>
                    <a:pt x="2824456" y="1869717"/>
                  </a:lnTo>
                  <a:lnTo>
                    <a:pt x="2774569" y="1876425"/>
                  </a:lnTo>
                  <a:lnTo>
                    <a:pt x="187706" y="1876425"/>
                  </a:lnTo>
                  <a:lnTo>
                    <a:pt x="137796" y="1869717"/>
                  </a:lnTo>
                  <a:lnTo>
                    <a:pt x="92954" y="1850789"/>
                  </a:lnTo>
                  <a:lnTo>
                    <a:pt x="54967" y="1821434"/>
                  </a:lnTo>
                  <a:lnTo>
                    <a:pt x="25621" y="1783442"/>
                  </a:lnTo>
                  <a:lnTo>
                    <a:pt x="6703" y="1738606"/>
                  </a:lnTo>
                  <a:lnTo>
                    <a:pt x="0" y="1688719"/>
                  </a:lnTo>
                  <a:lnTo>
                    <a:pt x="0" y="18770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52550" y="3449637"/>
            <a:ext cx="2590800" cy="134366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59"/>
              </a:spcBef>
            </a:pPr>
            <a:r>
              <a:rPr sz="2300" spc="-10" dirty="0">
                <a:latin typeface="Trebuchet MS"/>
                <a:cs typeface="Trebuchet MS"/>
              </a:rPr>
              <a:t>High</a:t>
            </a:r>
            <a:r>
              <a:rPr sz="2300" spc="-235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youth</a:t>
            </a:r>
            <a:r>
              <a:rPr sz="2300" spc="-229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exposure </a:t>
            </a:r>
            <a:r>
              <a:rPr sz="2300" spc="-70" dirty="0">
                <a:latin typeface="Trebuchet MS"/>
                <a:cs typeface="Trebuchet MS"/>
              </a:rPr>
              <a:t>to</a:t>
            </a:r>
            <a:r>
              <a:rPr sz="2300" spc="-225" dirty="0">
                <a:latin typeface="Trebuchet MS"/>
                <a:cs typeface="Trebuchet MS"/>
              </a:rPr>
              <a:t> </a:t>
            </a:r>
            <a:r>
              <a:rPr sz="2300" spc="-55" dirty="0">
                <a:latin typeface="Trebuchet MS"/>
                <a:cs typeface="Trebuchet MS"/>
              </a:rPr>
              <a:t>climate</a:t>
            </a:r>
            <a:r>
              <a:rPr sz="2300" spc="-15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risks;</a:t>
            </a:r>
            <a:r>
              <a:rPr sz="2300" spc="-204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low </a:t>
            </a:r>
            <a:r>
              <a:rPr sz="2300" spc="-45" dirty="0">
                <a:latin typeface="Trebuchet MS"/>
                <a:cs typeface="Trebuchet MS"/>
              </a:rPr>
              <a:t>engagement</a:t>
            </a:r>
            <a:r>
              <a:rPr sz="2300" spc="-18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in </a:t>
            </a:r>
            <a:r>
              <a:rPr sz="2300" spc="-10" dirty="0">
                <a:latin typeface="Trebuchet MS"/>
                <a:cs typeface="Trebuchet MS"/>
              </a:rPr>
              <a:t>adaptation.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48175" y="2905125"/>
            <a:ext cx="3295650" cy="2200275"/>
            <a:chOff x="4448175" y="2905125"/>
            <a:chExt cx="3295650" cy="2200275"/>
          </a:xfrm>
        </p:grpSpPr>
        <p:sp>
          <p:nvSpPr>
            <p:cNvPr id="9" name="object 9"/>
            <p:cNvSpPr/>
            <p:nvPr/>
          </p:nvSpPr>
          <p:spPr>
            <a:xfrm>
              <a:off x="4448175" y="2905125"/>
              <a:ext cx="2962275" cy="1876425"/>
            </a:xfrm>
            <a:custGeom>
              <a:avLst/>
              <a:gdLst/>
              <a:ahLst/>
              <a:cxnLst/>
              <a:rect l="l" t="t" r="r" b="b"/>
              <a:pathLst>
                <a:path w="2962275" h="1876425">
                  <a:moveTo>
                    <a:pt x="2774569" y="0"/>
                  </a:moveTo>
                  <a:lnTo>
                    <a:pt x="187705" y="0"/>
                  </a:lnTo>
                  <a:lnTo>
                    <a:pt x="137818" y="6707"/>
                  </a:lnTo>
                  <a:lnTo>
                    <a:pt x="92982" y="25635"/>
                  </a:lnTo>
                  <a:lnTo>
                    <a:pt x="54991" y="54991"/>
                  </a:lnTo>
                  <a:lnTo>
                    <a:pt x="25635" y="92982"/>
                  </a:lnTo>
                  <a:lnTo>
                    <a:pt x="6707" y="137818"/>
                  </a:lnTo>
                  <a:lnTo>
                    <a:pt x="0" y="187705"/>
                  </a:lnTo>
                  <a:lnTo>
                    <a:pt x="0" y="1688719"/>
                  </a:lnTo>
                  <a:lnTo>
                    <a:pt x="6707" y="1738606"/>
                  </a:lnTo>
                  <a:lnTo>
                    <a:pt x="25635" y="1783442"/>
                  </a:lnTo>
                  <a:lnTo>
                    <a:pt x="54991" y="1821434"/>
                  </a:lnTo>
                  <a:lnTo>
                    <a:pt x="92982" y="1850789"/>
                  </a:lnTo>
                  <a:lnTo>
                    <a:pt x="137818" y="1869717"/>
                  </a:lnTo>
                  <a:lnTo>
                    <a:pt x="187705" y="1876425"/>
                  </a:lnTo>
                  <a:lnTo>
                    <a:pt x="2774569" y="1876425"/>
                  </a:lnTo>
                  <a:lnTo>
                    <a:pt x="2824456" y="1869717"/>
                  </a:lnTo>
                  <a:lnTo>
                    <a:pt x="2869292" y="1850789"/>
                  </a:lnTo>
                  <a:lnTo>
                    <a:pt x="2907284" y="1821434"/>
                  </a:lnTo>
                  <a:lnTo>
                    <a:pt x="2936639" y="1783442"/>
                  </a:lnTo>
                  <a:lnTo>
                    <a:pt x="2955567" y="1738606"/>
                  </a:lnTo>
                  <a:lnTo>
                    <a:pt x="2962275" y="1688719"/>
                  </a:lnTo>
                  <a:lnTo>
                    <a:pt x="2962275" y="187705"/>
                  </a:lnTo>
                  <a:lnTo>
                    <a:pt x="2955567" y="137818"/>
                  </a:lnTo>
                  <a:lnTo>
                    <a:pt x="2936639" y="92982"/>
                  </a:lnTo>
                  <a:lnTo>
                    <a:pt x="2907284" y="54991"/>
                  </a:lnTo>
                  <a:lnTo>
                    <a:pt x="2869292" y="25635"/>
                  </a:lnTo>
                  <a:lnTo>
                    <a:pt x="2824456" y="6707"/>
                  </a:lnTo>
                  <a:lnTo>
                    <a:pt x="277456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1550" y="3219450"/>
              <a:ext cx="2952750" cy="1876425"/>
            </a:xfrm>
            <a:custGeom>
              <a:avLst/>
              <a:gdLst/>
              <a:ahLst/>
              <a:cxnLst/>
              <a:rect l="l" t="t" r="r" b="b"/>
              <a:pathLst>
                <a:path w="2952750" h="1876425">
                  <a:moveTo>
                    <a:pt x="2765044" y="0"/>
                  </a:moveTo>
                  <a:lnTo>
                    <a:pt x="187705" y="0"/>
                  </a:lnTo>
                  <a:lnTo>
                    <a:pt x="137818" y="6707"/>
                  </a:lnTo>
                  <a:lnTo>
                    <a:pt x="92982" y="25635"/>
                  </a:lnTo>
                  <a:lnTo>
                    <a:pt x="54991" y="54991"/>
                  </a:lnTo>
                  <a:lnTo>
                    <a:pt x="25635" y="92982"/>
                  </a:lnTo>
                  <a:lnTo>
                    <a:pt x="6707" y="137818"/>
                  </a:lnTo>
                  <a:lnTo>
                    <a:pt x="0" y="187705"/>
                  </a:lnTo>
                  <a:lnTo>
                    <a:pt x="0" y="1688719"/>
                  </a:lnTo>
                  <a:lnTo>
                    <a:pt x="6707" y="1738606"/>
                  </a:lnTo>
                  <a:lnTo>
                    <a:pt x="25635" y="1783442"/>
                  </a:lnTo>
                  <a:lnTo>
                    <a:pt x="54991" y="1821434"/>
                  </a:lnTo>
                  <a:lnTo>
                    <a:pt x="92982" y="1850789"/>
                  </a:lnTo>
                  <a:lnTo>
                    <a:pt x="137818" y="1869717"/>
                  </a:lnTo>
                  <a:lnTo>
                    <a:pt x="187705" y="1876425"/>
                  </a:lnTo>
                  <a:lnTo>
                    <a:pt x="2765044" y="1876425"/>
                  </a:lnTo>
                  <a:lnTo>
                    <a:pt x="2814931" y="1869717"/>
                  </a:lnTo>
                  <a:lnTo>
                    <a:pt x="2859767" y="1850789"/>
                  </a:lnTo>
                  <a:lnTo>
                    <a:pt x="2897759" y="1821434"/>
                  </a:lnTo>
                  <a:lnTo>
                    <a:pt x="2927114" y="1783442"/>
                  </a:lnTo>
                  <a:lnTo>
                    <a:pt x="2946042" y="1738606"/>
                  </a:lnTo>
                  <a:lnTo>
                    <a:pt x="2952750" y="1688719"/>
                  </a:lnTo>
                  <a:lnTo>
                    <a:pt x="2952750" y="187705"/>
                  </a:lnTo>
                  <a:lnTo>
                    <a:pt x="2946042" y="137818"/>
                  </a:lnTo>
                  <a:lnTo>
                    <a:pt x="2927114" y="92982"/>
                  </a:lnTo>
                  <a:lnTo>
                    <a:pt x="2897759" y="54991"/>
                  </a:lnTo>
                  <a:lnTo>
                    <a:pt x="2859767" y="25635"/>
                  </a:lnTo>
                  <a:lnTo>
                    <a:pt x="2814931" y="6707"/>
                  </a:lnTo>
                  <a:lnTo>
                    <a:pt x="276504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1550" y="3219450"/>
              <a:ext cx="2952750" cy="1876425"/>
            </a:xfrm>
            <a:custGeom>
              <a:avLst/>
              <a:gdLst/>
              <a:ahLst/>
              <a:cxnLst/>
              <a:rect l="l" t="t" r="r" b="b"/>
              <a:pathLst>
                <a:path w="2952750" h="1876425">
                  <a:moveTo>
                    <a:pt x="0" y="187705"/>
                  </a:moveTo>
                  <a:lnTo>
                    <a:pt x="6707" y="137818"/>
                  </a:lnTo>
                  <a:lnTo>
                    <a:pt x="25635" y="92982"/>
                  </a:lnTo>
                  <a:lnTo>
                    <a:pt x="54991" y="54991"/>
                  </a:lnTo>
                  <a:lnTo>
                    <a:pt x="92982" y="25635"/>
                  </a:lnTo>
                  <a:lnTo>
                    <a:pt x="137818" y="6707"/>
                  </a:lnTo>
                  <a:lnTo>
                    <a:pt x="187705" y="0"/>
                  </a:lnTo>
                  <a:lnTo>
                    <a:pt x="2765044" y="0"/>
                  </a:lnTo>
                  <a:lnTo>
                    <a:pt x="2814931" y="6707"/>
                  </a:lnTo>
                  <a:lnTo>
                    <a:pt x="2859767" y="25635"/>
                  </a:lnTo>
                  <a:lnTo>
                    <a:pt x="2897759" y="54991"/>
                  </a:lnTo>
                  <a:lnTo>
                    <a:pt x="2927114" y="92982"/>
                  </a:lnTo>
                  <a:lnTo>
                    <a:pt x="2946042" y="137818"/>
                  </a:lnTo>
                  <a:lnTo>
                    <a:pt x="2952750" y="187705"/>
                  </a:lnTo>
                  <a:lnTo>
                    <a:pt x="2952750" y="1688719"/>
                  </a:lnTo>
                  <a:lnTo>
                    <a:pt x="2946042" y="1738606"/>
                  </a:lnTo>
                  <a:lnTo>
                    <a:pt x="2927114" y="1783442"/>
                  </a:lnTo>
                  <a:lnTo>
                    <a:pt x="2897759" y="1821434"/>
                  </a:lnTo>
                  <a:lnTo>
                    <a:pt x="2859767" y="1850789"/>
                  </a:lnTo>
                  <a:lnTo>
                    <a:pt x="2814931" y="1869717"/>
                  </a:lnTo>
                  <a:lnTo>
                    <a:pt x="2765044" y="1876425"/>
                  </a:lnTo>
                  <a:lnTo>
                    <a:pt x="187705" y="1876425"/>
                  </a:lnTo>
                  <a:lnTo>
                    <a:pt x="137818" y="1869717"/>
                  </a:lnTo>
                  <a:lnTo>
                    <a:pt x="92982" y="1850789"/>
                  </a:lnTo>
                  <a:lnTo>
                    <a:pt x="54991" y="1821434"/>
                  </a:lnTo>
                  <a:lnTo>
                    <a:pt x="25635" y="1783442"/>
                  </a:lnTo>
                  <a:lnTo>
                    <a:pt x="6707" y="1738606"/>
                  </a:lnTo>
                  <a:lnTo>
                    <a:pt x="0" y="1688719"/>
                  </a:lnTo>
                  <a:lnTo>
                    <a:pt x="0" y="18770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48554" y="3610292"/>
            <a:ext cx="2633345" cy="10287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6985" algn="ctr">
              <a:lnSpc>
                <a:spcPts val="2550"/>
              </a:lnSpc>
              <a:spcBef>
                <a:spcPts val="385"/>
              </a:spcBef>
            </a:pPr>
            <a:r>
              <a:rPr sz="2300" spc="-50" dirty="0">
                <a:latin typeface="Trebuchet MS"/>
                <a:cs typeface="Trebuchet MS"/>
              </a:rPr>
              <a:t>Few</a:t>
            </a:r>
            <a:r>
              <a:rPr sz="2300" spc="-235" dirty="0">
                <a:latin typeface="Trebuchet MS"/>
                <a:cs typeface="Trebuchet MS"/>
              </a:rPr>
              <a:t> </a:t>
            </a:r>
            <a:r>
              <a:rPr sz="2300" spc="-65" dirty="0">
                <a:latin typeface="Trebuchet MS"/>
                <a:cs typeface="Trebuchet MS"/>
              </a:rPr>
              <a:t>green</a:t>
            </a:r>
            <a:r>
              <a:rPr sz="2300" spc="-21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job </a:t>
            </a:r>
            <a:r>
              <a:rPr sz="2300" spc="-35" dirty="0">
                <a:latin typeface="Trebuchet MS"/>
                <a:cs typeface="Trebuchet MS"/>
              </a:rPr>
              <a:t>pathways</a:t>
            </a:r>
            <a:r>
              <a:rPr sz="2300" spc="-225" dirty="0">
                <a:latin typeface="Trebuchet MS"/>
                <a:cs typeface="Trebuchet MS"/>
              </a:rPr>
              <a:t> </a:t>
            </a:r>
            <a:r>
              <a:rPr sz="2300" spc="-55" dirty="0">
                <a:latin typeface="Trebuchet MS"/>
                <a:cs typeface="Trebuchet MS"/>
              </a:rPr>
              <a:t>or</a:t>
            </a:r>
            <a:r>
              <a:rPr sz="2300" spc="-16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climate </a:t>
            </a:r>
            <a:r>
              <a:rPr sz="2300" spc="-35" dirty="0">
                <a:latin typeface="Trebuchet MS"/>
                <a:cs typeface="Trebuchet MS"/>
              </a:rPr>
              <a:t>education</a:t>
            </a:r>
            <a:r>
              <a:rPr sz="2300" spc="-175" dirty="0">
                <a:latin typeface="Trebuchet MS"/>
                <a:cs typeface="Trebuchet MS"/>
              </a:rPr>
              <a:t> </a:t>
            </a:r>
            <a:r>
              <a:rPr sz="2300" spc="-40" dirty="0">
                <a:latin typeface="Trebuchet MS"/>
                <a:cs typeface="Trebuchet MS"/>
              </a:rPr>
              <a:t>programs.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67675" y="2905125"/>
            <a:ext cx="3295650" cy="2200275"/>
            <a:chOff x="8067675" y="2905125"/>
            <a:chExt cx="3295650" cy="2200275"/>
          </a:xfrm>
        </p:grpSpPr>
        <p:sp>
          <p:nvSpPr>
            <p:cNvPr id="14" name="object 14"/>
            <p:cNvSpPr/>
            <p:nvPr/>
          </p:nvSpPr>
          <p:spPr>
            <a:xfrm>
              <a:off x="8067675" y="2905125"/>
              <a:ext cx="2952750" cy="1876425"/>
            </a:xfrm>
            <a:custGeom>
              <a:avLst/>
              <a:gdLst/>
              <a:ahLst/>
              <a:cxnLst/>
              <a:rect l="l" t="t" r="r" b="b"/>
              <a:pathLst>
                <a:path w="2952750" h="1876425">
                  <a:moveTo>
                    <a:pt x="2765044" y="0"/>
                  </a:moveTo>
                  <a:lnTo>
                    <a:pt x="187705" y="0"/>
                  </a:lnTo>
                  <a:lnTo>
                    <a:pt x="137818" y="6707"/>
                  </a:lnTo>
                  <a:lnTo>
                    <a:pt x="92982" y="25635"/>
                  </a:lnTo>
                  <a:lnTo>
                    <a:pt x="54990" y="54991"/>
                  </a:lnTo>
                  <a:lnTo>
                    <a:pt x="25635" y="92982"/>
                  </a:lnTo>
                  <a:lnTo>
                    <a:pt x="6707" y="137818"/>
                  </a:lnTo>
                  <a:lnTo>
                    <a:pt x="0" y="187705"/>
                  </a:lnTo>
                  <a:lnTo>
                    <a:pt x="0" y="1688719"/>
                  </a:lnTo>
                  <a:lnTo>
                    <a:pt x="6707" y="1738606"/>
                  </a:lnTo>
                  <a:lnTo>
                    <a:pt x="25635" y="1783442"/>
                  </a:lnTo>
                  <a:lnTo>
                    <a:pt x="54990" y="1821434"/>
                  </a:lnTo>
                  <a:lnTo>
                    <a:pt x="92982" y="1850789"/>
                  </a:lnTo>
                  <a:lnTo>
                    <a:pt x="137818" y="1869717"/>
                  </a:lnTo>
                  <a:lnTo>
                    <a:pt x="187705" y="1876425"/>
                  </a:lnTo>
                  <a:lnTo>
                    <a:pt x="2765044" y="1876425"/>
                  </a:lnTo>
                  <a:lnTo>
                    <a:pt x="2814931" y="1869717"/>
                  </a:lnTo>
                  <a:lnTo>
                    <a:pt x="2859767" y="1850789"/>
                  </a:lnTo>
                  <a:lnTo>
                    <a:pt x="2897759" y="1821434"/>
                  </a:lnTo>
                  <a:lnTo>
                    <a:pt x="2927114" y="1783442"/>
                  </a:lnTo>
                  <a:lnTo>
                    <a:pt x="2946042" y="1738606"/>
                  </a:lnTo>
                  <a:lnTo>
                    <a:pt x="2952750" y="1688719"/>
                  </a:lnTo>
                  <a:lnTo>
                    <a:pt x="2952750" y="187705"/>
                  </a:lnTo>
                  <a:lnTo>
                    <a:pt x="2946042" y="137818"/>
                  </a:lnTo>
                  <a:lnTo>
                    <a:pt x="2927114" y="92982"/>
                  </a:lnTo>
                  <a:lnTo>
                    <a:pt x="2897759" y="54991"/>
                  </a:lnTo>
                  <a:lnTo>
                    <a:pt x="2859767" y="25635"/>
                  </a:lnTo>
                  <a:lnTo>
                    <a:pt x="2814931" y="6707"/>
                  </a:lnTo>
                  <a:lnTo>
                    <a:pt x="2765044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91525" y="3219450"/>
              <a:ext cx="2962275" cy="1876425"/>
            </a:xfrm>
            <a:custGeom>
              <a:avLst/>
              <a:gdLst/>
              <a:ahLst/>
              <a:cxnLst/>
              <a:rect l="l" t="t" r="r" b="b"/>
              <a:pathLst>
                <a:path w="2962275" h="1876425">
                  <a:moveTo>
                    <a:pt x="2774569" y="0"/>
                  </a:moveTo>
                  <a:lnTo>
                    <a:pt x="187705" y="0"/>
                  </a:lnTo>
                  <a:lnTo>
                    <a:pt x="137774" y="6707"/>
                  </a:lnTo>
                  <a:lnTo>
                    <a:pt x="92926" y="25635"/>
                  </a:lnTo>
                  <a:lnTo>
                    <a:pt x="54943" y="54991"/>
                  </a:lnTo>
                  <a:lnTo>
                    <a:pt x="25606" y="92982"/>
                  </a:lnTo>
                  <a:lnTo>
                    <a:pt x="6698" y="137818"/>
                  </a:lnTo>
                  <a:lnTo>
                    <a:pt x="0" y="187705"/>
                  </a:lnTo>
                  <a:lnTo>
                    <a:pt x="0" y="1688719"/>
                  </a:lnTo>
                  <a:lnTo>
                    <a:pt x="6698" y="1738606"/>
                  </a:lnTo>
                  <a:lnTo>
                    <a:pt x="25606" y="1783442"/>
                  </a:lnTo>
                  <a:lnTo>
                    <a:pt x="54943" y="1821434"/>
                  </a:lnTo>
                  <a:lnTo>
                    <a:pt x="92926" y="1850789"/>
                  </a:lnTo>
                  <a:lnTo>
                    <a:pt x="137774" y="1869717"/>
                  </a:lnTo>
                  <a:lnTo>
                    <a:pt x="187705" y="1876425"/>
                  </a:lnTo>
                  <a:lnTo>
                    <a:pt x="2774569" y="1876425"/>
                  </a:lnTo>
                  <a:lnTo>
                    <a:pt x="2824456" y="1869717"/>
                  </a:lnTo>
                  <a:lnTo>
                    <a:pt x="2869292" y="1850789"/>
                  </a:lnTo>
                  <a:lnTo>
                    <a:pt x="2907284" y="1821434"/>
                  </a:lnTo>
                  <a:lnTo>
                    <a:pt x="2936639" y="1783442"/>
                  </a:lnTo>
                  <a:lnTo>
                    <a:pt x="2955567" y="1738606"/>
                  </a:lnTo>
                  <a:lnTo>
                    <a:pt x="2962275" y="1688719"/>
                  </a:lnTo>
                  <a:lnTo>
                    <a:pt x="2962275" y="187705"/>
                  </a:lnTo>
                  <a:lnTo>
                    <a:pt x="2955567" y="137818"/>
                  </a:lnTo>
                  <a:lnTo>
                    <a:pt x="2936639" y="92982"/>
                  </a:lnTo>
                  <a:lnTo>
                    <a:pt x="2907284" y="54991"/>
                  </a:lnTo>
                  <a:lnTo>
                    <a:pt x="2869292" y="25635"/>
                  </a:lnTo>
                  <a:lnTo>
                    <a:pt x="2824456" y="6707"/>
                  </a:lnTo>
                  <a:lnTo>
                    <a:pt x="277456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91525" y="3219450"/>
              <a:ext cx="2962275" cy="1876425"/>
            </a:xfrm>
            <a:custGeom>
              <a:avLst/>
              <a:gdLst/>
              <a:ahLst/>
              <a:cxnLst/>
              <a:rect l="l" t="t" r="r" b="b"/>
              <a:pathLst>
                <a:path w="2962275" h="1876425">
                  <a:moveTo>
                    <a:pt x="0" y="187705"/>
                  </a:moveTo>
                  <a:lnTo>
                    <a:pt x="6698" y="137818"/>
                  </a:lnTo>
                  <a:lnTo>
                    <a:pt x="25606" y="92982"/>
                  </a:lnTo>
                  <a:lnTo>
                    <a:pt x="54943" y="54991"/>
                  </a:lnTo>
                  <a:lnTo>
                    <a:pt x="92926" y="25635"/>
                  </a:lnTo>
                  <a:lnTo>
                    <a:pt x="137774" y="6707"/>
                  </a:lnTo>
                  <a:lnTo>
                    <a:pt x="187705" y="0"/>
                  </a:lnTo>
                  <a:lnTo>
                    <a:pt x="2774569" y="0"/>
                  </a:lnTo>
                  <a:lnTo>
                    <a:pt x="2824456" y="6707"/>
                  </a:lnTo>
                  <a:lnTo>
                    <a:pt x="2869292" y="25635"/>
                  </a:lnTo>
                  <a:lnTo>
                    <a:pt x="2907284" y="54991"/>
                  </a:lnTo>
                  <a:lnTo>
                    <a:pt x="2936639" y="92982"/>
                  </a:lnTo>
                  <a:lnTo>
                    <a:pt x="2955567" y="137818"/>
                  </a:lnTo>
                  <a:lnTo>
                    <a:pt x="2962275" y="187705"/>
                  </a:lnTo>
                  <a:lnTo>
                    <a:pt x="2962275" y="1688719"/>
                  </a:lnTo>
                  <a:lnTo>
                    <a:pt x="2955567" y="1738606"/>
                  </a:lnTo>
                  <a:lnTo>
                    <a:pt x="2936639" y="1783442"/>
                  </a:lnTo>
                  <a:lnTo>
                    <a:pt x="2907284" y="1821434"/>
                  </a:lnTo>
                  <a:lnTo>
                    <a:pt x="2869292" y="1850789"/>
                  </a:lnTo>
                  <a:lnTo>
                    <a:pt x="2824456" y="1869717"/>
                  </a:lnTo>
                  <a:lnTo>
                    <a:pt x="2774569" y="1876425"/>
                  </a:lnTo>
                  <a:lnTo>
                    <a:pt x="187705" y="1876425"/>
                  </a:lnTo>
                  <a:lnTo>
                    <a:pt x="137774" y="1869717"/>
                  </a:lnTo>
                  <a:lnTo>
                    <a:pt x="92926" y="1850789"/>
                  </a:lnTo>
                  <a:lnTo>
                    <a:pt x="54943" y="1821434"/>
                  </a:lnTo>
                  <a:lnTo>
                    <a:pt x="25606" y="1783442"/>
                  </a:lnTo>
                  <a:lnTo>
                    <a:pt x="6698" y="1738606"/>
                  </a:lnTo>
                  <a:lnTo>
                    <a:pt x="0" y="1688719"/>
                  </a:lnTo>
                  <a:lnTo>
                    <a:pt x="0" y="18770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39175" y="3610292"/>
            <a:ext cx="2486660" cy="10287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-2540" algn="ctr">
              <a:lnSpc>
                <a:spcPts val="2550"/>
              </a:lnSpc>
              <a:spcBef>
                <a:spcPts val="385"/>
              </a:spcBef>
            </a:pPr>
            <a:r>
              <a:rPr sz="2300" spc="-50" dirty="0">
                <a:latin typeface="Trebuchet MS"/>
                <a:cs typeface="Trebuchet MS"/>
              </a:rPr>
              <a:t>Poor</a:t>
            </a:r>
            <a:r>
              <a:rPr sz="2300" spc="-17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youth </a:t>
            </a:r>
            <a:r>
              <a:rPr sz="2300" spc="-65" dirty="0">
                <a:latin typeface="Trebuchet MS"/>
                <a:cs typeface="Trebuchet MS"/>
              </a:rPr>
              <a:t>participation</a:t>
            </a:r>
            <a:r>
              <a:rPr sz="2300" spc="-15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in </a:t>
            </a:r>
            <a:r>
              <a:rPr sz="2300" spc="-35" dirty="0">
                <a:latin typeface="Trebuchet MS"/>
                <a:cs typeface="Trebuchet MS"/>
              </a:rPr>
              <a:t>resilience</a:t>
            </a:r>
            <a:r>
              <a:rPr sz="2300" spc="-204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planning.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1057" y="403796"/>
            <a:ext cx="10509885" cy="899348"/>
          </a:xfrm>
          <a:prstGeom prst="rect">
            <a:avLst/>
          </a:prstGeom>
        </p:spPr>
        <p:txBody>
          <a:bodyPr vert="horz" wrap="square" lIns="0" tIns="2200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sz="4400" spc="-150" dirty="0" smtClean="0"/>
              <a:t>Solution</a:t>
            </a:r>
            <a:r>
              <a:rPr lang="en-US" sz="4400" spc="-150" dirty="0" smtClean="0"/>
              <a:t>s</a:t>
            </a:r>
            <a:r>
              <a:rPr lang="en-US" sz="4400" spc="-440" dirty="0"/>
              <a:t> </a:t>
            </a:r>
            <a:r>
              <a:rPr lang="en-US" sz="4400" spc="-440" dirty="0" smtClean="0"/>
              <a:t>&amp;</a:t>
            </a:r>
            <a:r>
              <a:rPr sz="4400" spc="-455" dirty="0" smtClean="0"/>
              <a:t> </a:t>
            </a:r>
            <a:r>
              <a:rPr sz="4400" spc="-195" dirty="0" smtClean="0"/>
              <a:t>Projeсt</a:t>
            </a:r>
            <a:r>
              <a:rPr lang="en-US" sz="4400" spc="-195" dirty="0" smtClean="0"/>
              <a:t>s</a:t>
            </a:r>
            <a:endParaRPr sz="4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047750" y="2295525"/>
            <a:ext cx="6657975" cy="3409950"/>
            <a:chOff x="1047750" y="2295525"/>
            <a:chExt cx="6657975" cy="3409950"/>
          </a:xfrm>
        </p:grpSpPr>
        <p:sp>
          <p:nvSpPr>
            <p:cNvPr id="7" name="object 7"/>
            <p:cNvSpPr/>
            <p:nvPr/>
          </p:nvSpPr>
          <p:spPr>
            <a:xfrm>
              <a:off x="1047750" y="2295525"/>
              <a:ext cx="1343025" cy="1333500"/>
            </a:xfrm>
            <a:custGeom>
              <a:avLst/>
              <a:gdLst/>
              <a:ahLst/>
              <a:cxnLst/>
              <a:rect l="l" t="t" r="r" b="b"/>
              <a:pathLst>
                <a:path w="1343025" h="1333500">
                  <a:moveTo>
                    <a:pt x="671576" y="0"/>
                  </a:moveTo>
                  <a:lnTo>
                    <a:pt x="623606" y="1674"/>
                  </a:lnTo>
                  <a:lnTo>
                    <a:pt x="576549" y="6622"/>
                  </a:lnTo>
                  <a:lnTo>
                    <a:pt x="530517" y="14731"/>
                  </a:lnTo>
                  <a:lnTo>
                    <a:pt x="485623" y="25887"/>
                  </a:lnTo>
                  <a:lnTo>
                    <a:pt x="441981" y="39978"/>
                  </a:lnTo>
                  <a:lnTo>
                    <a:pt x="399705" y="56892"/>
                  </a:lnTo>
                  <a:lnTo>
                    <a:pt x="358909" y="76514"/>
                  </a:lnTo>
                  <a:lnTo>
                    <a:pt x="319705" y="98732"/>
                  </a:lnTo>
                  <a:lnTo>
                    <a:pt x="282208" y="123433"/>
                  </a:lnTo>
                  <a:lnTo>
                    <a:pt x="246530" y="150505"/>
                  </a:lnTo>
                  <a:lnTo>
                    <a:pt x="212786" y="179834"/>
                  </a:lnTo>
                  <a:lnTo>
                    <a:pt x="181089" y="211307"/>
                  </a:lnTo>
                  <a:lnTo>
                    <a:pt x="151553" y="244812"/>
                  </a:lnTo>
                  <a:lnTo>
                    <a:pt x="124291" y="280236"/>
                  </a:lnTo>
                  <a:lnTo>
                    <a:pt x="99416" y="317465"/>
                  </a:lnTo>
                  <a:lnTo>
                    <a:pt x="77043" y="356386"/>
                  </a:lnTo>
                  <a:lnTo>
                    <a:pt x="57284" y="396888"/>
                  </a:lnTo>
                  <a:lnTo>
                    <a:pt x="40253" y="438856"/>
                  </a:lnTo>
                  <a:lnTo>
                    <a:pt x="26065" y="482179"/>
                  </a:lnTo>
                  <a:lnTo>
                    <a:pt x="14832" y="526742"/>
                  </a:lnTo>
                  <a:lnTo>
                    <a:pt x="6667" y="572434"/>
                  </a:lnTo>
                  <a:lnTo>
                    <a:pt x="1685" y="619140"/>
                  </a:lnTo>
                  <a:lnTo>
                    <a:pt x="0" y="666750"/>
                  </a:lnTo>
                  <a:lnTo>
                    <a:pt x="1685" y="714359"/>
                  </a:lnTo>
                  <a:lnTo>
                    <a:pt x="6667" y="761065"/>
                  </a:lnTo>
                  <a:lnTo>
                    <a:pt x="14832" y="806757"/>
                  </a:lnTo>
                  <a:lnTo>
                    <a:pt x="26065" y="851320"/>
                  </a:lnTo>
                  <a:lnTo>
                    <a:pt x="40253" y="894643"/>
                  </a:lnTo>
                  <a:lnTo>
                    <a:pt x="57284" y="936611"/>
                  </a:lnTo>
                  <a:lnTo>
                    <a:pt x="77043" y="977113"/>
                  </a:lnTo>
                  <a:lnTo>
                    <a:pt x="99416" y="1016034"/>
                  </a:lnTo>
                  <a:lnTo>
                    <a:pt x="124291" y="1053263"/>
                  </a:lnTo>
                  <a:lnTo>
                    <a:pt x="151553" y="1088687"/>
                  </a:lnTo>
                  <a:lnTo>
                    <a:pt x="181089" y="1122192"/>
                  </a:lnTo>
                  <a:lnTo>
                    <a:pt x="212786" y="1153665"/>
                  </a:lnTo>
                  <a:lnTo>
                    <a:pt x="246530" y="1182994"/>
                  </a:lnTo>
                  <a:lnTo>
                    <a:pt x="282208" y="1210066"/>
                  </a:lnTo>
                  <a:lnTo>
                    <a:pt x="319705" y="1234767"/>
                  </a:lnTo>
                  <a:lnTo>
                    <a:pt x="358909" y="1256985"/>
                  </a:lnTo>
                  <a:lnTo>
                    <a:pt x="399705" y="1276607"/>
                  </a:lnTo>
                  <a:lnTo>
                    <a:pt x="441981" y="1293521"/>
                  </a:lnTo>
                  <a:lnTo>
                    <a:pt x="485623" y="1307612"/>
                  </a:lnTo>
                  <a:lnTo>
                    <a:pt x="530517" y="1318768"/>
                  </a:lnTo>
                  <a:lnTo>
                    <a:pt x="576549" y="1326877"/>
                  </a:lnTo>
                  <a:lnTo>
                    <a:pt x="623606" y="1331825"/>
                  </a:lnTo>
                  <a:lnTo>
                    <a:pt x="671576" y="1333500"/>
                  </a:lnTo>
                  <a:lnTo>
                    <a:pt x="719529" y="1331825"/>
                  </a:lnTo>
                  <a:lnTo>
                    <a:pt x="766572" y="1326877"/>
                  </a:lnTo>
                  <a:lnTo>
                    <a:pt x="812591" y="1318768"/>
                  </a:lnTo>
                  <a:lnTo>
                    <a:pt x="857473" y="1307612"/>
                  </a:lnTo>
                  <a:lnTo>
                    <a:pt x="901104" y="1293521"/>
                  </a:lnTo>
                  <a:lnTo>
                    <a:pt x="943370" y="1276607"/>
                  </a:lnTo>
                  <a:lnTo>
                    <a:pt x="984158" y="1256985"/>
                  </a:lnTo>
                  <a:lnTo>
                    <a:pt x="1023354" y="1234767"/>
                  </a:lnTo>
                  <a:lnTo>
                    <a:pt x="1060845" y="1210066"/>
                  </a:lnTo>
                  <a:lnTo>
                    <a:pt x="1096517" y="1182994"/>
                  </a:lnTo>
                  <a:lnTo>
                    <a:pt x="1130256" y="1153665"/>
                  </a:lnTo>
                  <a:lnTo>
                    <a:pt x="1161949" y="1122192"/>
                  </a:lnTo>
                  <a:lnTo>
                    <a:pt x="1191481" y="1088687"/>
                  </a:lnTo>
                  <a:lnTo>
                    <a:pt x="1218741" y="1053263"/>
                  </a:lnTo>
                  <a:lnTo>
                    <a:pt x="1243613" y="1016034"/>
                  </a:lnTo>
                  <a:lnTo>
                    <a:pt x="1265985" y="977113"/>
                  </a:lnTo>
                  <a:lnTo>
                    <a:pt x="1285742" y="936611"/>
                  </a:lnTo>
                  <a:lnTo>
                    <a:pt x="1302772" y="894643"/>
                  </a:lnTo>
                  <a:lnTo>
                    <a:pt x="1316960" y="851320"/>
                  </a:lnTo>
                  <a:lnTo>
                    <a:pt x="1328193" y="806757"/>
                  </a:lnTo>
                  <a:lnTo>
                    <a:pt x="1336357" y="761065"/>
                  </a:lnTo>
                  <a:lnTo>
                    <a:pt x="1341339" y="714359"/>
                  </a:lnTo>
                  <a:lnTo>
                    <a:pt x="1343025" y="666750"/>
                  </a:lnTo>
                  <a:lnTo>
                    <a:pt x="1341339" y="619140"/>
                  </a:lnTo>
                  <a:lnTo>
                    <a:pt x="1336357" y="572434"/>
                  </a:lnTo>
                  <a:lnTo>
                    <a:pt x="1328193" y="526742"/>
                  </a:lnTo>
                  <a:lnTo>
                    <a:pt x="1316960" y="482179"/>
                  </a:lnTo>
                  <a:lnTo>
                    <a:pt x="1302772" y="438856"/>
                  </a:lnTo>
                  <a:lnTo>
                    <a:pt x="1285742" y="396888"/>
                  </a:lnTo>
                  <a:lnTo>
                    <a:pt x="1265985" y="356386"/>
                  </a:lnTo>
                  <a:lnTo>
                    <a:pt x="1243613" y="317465"/>
                  </a:lnTo>
                  <a:lnTo>
                    <a:pt x="1218741" y="280236"/>
                  </a:lnTo>
                  <a:lnTo>
                    <a:pt x="1191481" y="244812"/>
                  </a:lnTo>
                  <a:lnTo>
                    <a:pt x="1161949" y="211307"/>
                  </a:lnTo>
                  <a:lnTo>
                    <a:pt x="1130256" y="179834"/>
                  </a:lnTo>
                  <a:lnTo>
                    <a:pt x="1096517" y="150505"/>
                  </a:lnTo>
                  <a:lnTo>
                    <a:pt x="1060845" y="123433"/>
                  </a:lnTo>
                  <a:lnTo>
                    <a:pt x="1023354" y="98732"/>
                  </a:lnTo>
                  <a:lnTo>
                    <a:pt x="984158" y="76514"/>
                  </a:lnTo>
                  <a:lnTo>
                    <a:pt x="943370" y="56892"/>
                  </a:lnTo>
                  <a:lnTo>
                    <a:pt x="901104" y="39978"/>
                  </a:lnTo>
                  <a:lnTo>
                    <a:pt x="857473" y="25887"/>
                  </a:lnTo>
                  <a:lnTo>
                    <a:pt x="812591" y="14731"/>
                  </a:lnTo>
                  <a:lnTo>
                    <a:pt x="766572" y="6622"/>
                  </a:lnTo>
                  <a:lnTo>
                    <a:pt x="719529" y="1674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8764" y="2681608"/>
              <a:ext cx="662305" cy="567055"/>
            </a:xfrm>
            <a:custGeom>
              <a:avLst/>
              <a:gdLst/>
              <a:ahLst/>
              <a:cxnLst/>
              <a:rect l="l" t="t" r="r" b="b"/>
              <a:pathLst>
                <a:path w="662305" h="567055">
                  <a:moveTo>
                    <a:pt x="543542" y="0"/>
                  </a:moveTo>
                  <a:lnTo>
                    <a:pt x="496048" y="10436"/>
                  </a:lnTo>
                  <a:lnTo>
                    <a:pt x="438420" y="111120"/>
                  </a:lnTo>
                  <a:lnTo>
                    <a:pt x="435377" y="115983"/>
                  </a:lnTo>
                  <a:lnTo>
                    <a:pt x="401072" y="155833"/>
                  </a:lnTo>
                  <a:lnTo>
                    <a:pt x="367650" y="188475"/>
                  </a:lnTo>
                  <a:lnTo>
                    <a:pt x="331747" y="218235"/>
                  </a:lnTo>
                  <a:lnTo>
                    <a:pt x="293544" y="244964"/>
                  </a:lnTo>
                  <a:lnTo>
                    <a:pt x="253217" y="268514"/>
                  </a:lnTo>
                  <a:lnTo>
                    <a:pt x="70304" y="365120"/>
                  </a:lnTo>
                  <a:lnTo>
                    <a:pt x="41050" y="388403"/>
                  </a:lnTo>
                  <a:lnTo>
                    <a:pt x="18973" y="417984"/>
                  </a:lnTo>
                  <a:lnTo>
                    <a:pt x="4985" y="452248"/>
                  </a:lnTo>
                  <a:lnTo>
                    <a:pt x="0" y="489581"/>
                  </a:lnTo>
                  <a:lnTo>
                    <a:pt x="0" y="491836"/>
                  </a:lnTo>
                  <a:lnTo>
                    <a:pt x="5812" y="520977"/>
                  </a:lnTo>
                  <a:lnTo>
                    <a:pt x="21662" y="544774"/>
                  </a:lnTo>
                  <a:lnTo>
                    <a:pt x="45172" y="560818"/>
                  </a:lnTo>
                  <a:lnTo>
                    <a:pt x="73962" y="566701"/>
                  </a:lnTo>
                  <a:lnTo>
                    <a:pt x="189849" y="566657"/>
                  </a:lnTo>
                  <a:lnTo>
                    <a:pt x="194875" y="561564"/>
                  </a:lnTo>
                  <a:lnTo>
                    <a:pt x="194950" y="550272"/>
                  </a:lnTo>
                  <a:lnTo>
                    <a:pt x="192691" y="545538"/>
                  </a:lnTo>
                  <a:lnTo>
                    <a:pt x="148927" y="524293"/>
                  </a:lnTo>
                  <a:lnTo>
                    <a:pt x="92815" y="522342"/>
                  </a:lnTo>
                  <a:lnTo>
                    <a:pt x="87482" y="516932"/>
                  </a:lnTo>
                  <a:lnTo>
                    <a:pt x="87482" y="503600"/>
                  </a:lnTo>
                  <a:lnTo>
                    <a:pt x="92815" y="498190"/>
                  </a:lnTo>
                  <a:lnTo>
                    <a:pt x="190549" y="498190"/>
                  </a:lnTo>
                  <a:lnTo>
                    <a:pt x="232187" y="495913"/>
                  </a:lnTo>
                  <a:lnTo>
                    <a:pt x="273214" y="489089"/>
                  </a:lnTo>
                  <a:lnTo>
                    <a:pt x="313268" y="477799"/>
                  </a:lnTo>
                  <a:lnTo>
                    <a:pt x="351990" y="462124"/>
                  </a:lnTo>
                  <a:lnTo>
                    <a:pt x="340170" y="441495"/>
                  </a:lnTo>
                  <a:lnTo>
                    <a:pt x="331591" y="419426"/>
                  </a:lnTo>
                  <a:lnTo>
                    <a:pt x="326372" y="396308"/>
                  </a:lnTo>
                  <a:lnTo>
                    <a:pt x="324632" y="372527"/>
                  </a:lnTo>
                  <a:lnTo>
                    <a:pt x="324632" y="368072"/>
                  </a:lnTo>
                  <a:lnTo>
                    <a:pt x="328195" y="364476"/>
                  </a:lnTo>
                  <a:lnTo>
                    <a:pt x="336975" y="364476"/>
                  </a:lnTo>
                  <a:lnTo>
                    <a:pt x="340538" y="368072"/>
                  </a:lnTo>
                  <a:lnTo>
                    <a:pt x="340538" y="372527"/>
                  </a:lnTo>
                  <a:lnTo>
                    <a:pt x="343876" y="403357"/>
                  </a:lnTo>
                  <a:lnTo>
                    <a:pt x="369139" y="458719"/>
                  </a:lnTo>
                  <a:lnTo>
                    <a:pt x="411075" y="495489"/>
                  </a:lnTo>
                  <a:lnTo>
                    <a:pt x="458111" y="512174"/>
                  </a:lnTo>
                  <a:lnTo>
                    <a:pt x="565664" y="514377"/>
                  </a:lnTo>
                  <a:lnTo>
                    <a:pt x="570361" y="509762"/>
                  </a:lnTo>
                  <a:lnTo>
                    <a:pt x="570510" y="499457"/>
                  </a:lnTo>
                  <a:lnTo>
                    <a:pt x="567689" y="495389"/>
                  </a:lnTo>
                  <a:lnTo>
                    <a:pt x="563448" y="493929"/>
                  </a:lnTo>
                  <a:lnTo>
                    <a:pt x="540469" y="487886"/>
                  </a:lnTo>
                  <a:lnTo>
                    <a:pt x="533257" y="485600"/>
                  </a:lnTo>
                  <a:lnTo>
                    <a:pt x="496291" y="457220"/>
                  </a:lnTo>
                  <a:lnTo>
                    <a:pt x="475364" y="413907"/>
                  </a:lnTo>
                  <a:lnTo>
                    <a:pt x="472553" y="372602"/>
                  </a:lnTo>
                  <a:lnTo>
                    <a:pt x="502441" y="334800"/>
                  </a:lnTo>
                  <a:lnTo>
                    <a:pt x="527167" y="293696"/>
                  </a:lnTo>
                  <a:lnTo>
                    <a:pt x="546491" y="249828"/>
                  </a:lnTo>
                  <a:lnTo>
                    <a:pt x="560177" y="203739"/>
                  </a:lnTo>
                  <a:lnTo>
                    <a:pt x="567986" y="155967"/>
                  </a:lnTo>
                  <a:lnTo>
                    <a:pt x="571964" y="139304"/>
                  </a:lnTo>
                  <a:lnTo>
                    <a:pt x="580372" y="124828"/>
                  </a:lnTo>
                  <a:lnTo>
                    <a:pt x="592529" y="113403"/>
                  </a:lnTo>
                  <a:lnTo>
                    <a:pt x="607750" y="105893"/>
                  </a:lnTo>
                  <a:lnTo>
                    <a:pt x="644565" y="94697"/>
                  </a:lnTo>
                  <a:lnTo>
                    <a:pt x="652867" y="90916"/>
                  </a:lnTo>
                  <a:lnTo>
                    <a:pt x="658940" y="84473"/>
                  </a:lnTo>
                  <a:lnTo>
                    <a:pt x="662240" y="76218"/>
                  </a:lnTo>
                  <a:lnTo>
                    <a:pt x="662221" y="67003"/>
                  </a:lnTo>
                  <a:lnTo>
                    <a:pt x="635086" y="47178"/>
                  </a:lnTo>
                  <a:lnTo>
                    <a:pt x="627292" y="44612"/>
                  </a:lnTo>
                  <a:lnTo>
                    <a:pt x="620156" y="40683"/>
                  </a:lnTo>
                  <a:lnTo>
                    <a:pt x="567424" y="9447"/>
                  </a:lnTo>
                  <a:lnTo>
                    <a:pt x="543542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2225" y="229552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750" y="0"/>
                  </a:moveTo>
                  <a:lnTo>
                    <a:pt x="619140" y="1674"/>
                  </a:lnTo>
                  <a:lnTo>
                    <a:pt x="572434" y="6622"/>
                  </a:lnTo>
                  <a:lnTo>
                    <a:pt x="526742" y="14731"/>
                  </a:lnTo>
                  <a:lnTo>
                    <a:pt x="482179" y="25887"/>
                  </a:lnTo>
                  <a:lnTo>
                    <a:pt x="438856" y="39978"/>
                  </a:lnTo>
                  <a:lnTo>
                    <a:pt x="396888" y="56892"/>
                  </a:lnTo>
                  <a:lnTo>
                    <a:pt x="356386" y="76514"/>
                  </a:lnTo>
                  <a:lnTo>
                    <a:pt x="317465" y="98732"/>
                  </a:lnTo>
                  <a:lnTo>
                    <a:pt x="280236" y="123433"/>
                  </a:lnTo>
                  <a:lnTo>
                    <a:pt x="244812" y="150505"/>
                  </a:lnTo>
                  <a:lnTo>
                    <a:pt x="211307" y="179834"/>
                  </a:lnTo>
                  <a:lnTo>
                    <a:pt x="179834" y="211307"/>
                  </a:lnTo>
                  <a:lnTo>
                    <a:pt x="150505" y="244812"/>
                  </a:lnTo>
                  <a:lnTo>
                    <a:pt x="123433" y="280236"/>
                  </a:lnTo>
                  <a:lnTo>
                    <a:pt x="98732" y="317465"/>
                  </a:lnTo>
                  <a:lnTo>
                    <a:pt x="76514" y="356386"/>
                  </a:lnTo>
                  <a:lnTo>
                    <a:pt x="56892" y="396888"/>
                  </a:lnTo>
                  <a:lnTo>
                    <a:pt x="39978" y="438856"/>
                  </a:lnTo>
                  <a:lnTo>
                    <a:pt x="25887" y="482179"/>
                  </a:lnTo>
                  <a:lnTo>
                    <a:pt x="14731" y="526742"/>
                  </a:lnTo>
                  <a:lnTo>
                    <a:pt x="6622" y="572434"/>
                  </a:lnTo>
                  <a:lnTo>
                    <a:pt x="1674" y="619140"/>
                  </a:lnTo>
                  <a:lnTo>
                    <a:pt x="0" y="666750"/>
                  </a:lnTo>
                  <a:lnTo>
                    <a:pt x="1674" y="714359"/>
                  </a:lnTo>
                  <a:lnTo>
                    <a:pt x="6622" y="761065"/>
                  </a:lnTo>
                  <a:lnTo>
                    <a:pt x="14731" y="806757"/>
                  </a:lnTo>
                  <a:lnTo>
                    <a:pt x="25887" y="851320"/>
                  </a:lnTo>
                  <a:lnTo>
                    <a:pt x="39978" y="894643"/>
                  </a:lnTo>
                  <a:lnTo>
                    <a:pt x="56892" y="936611"/>
                  </a:lnTo>
                  <a:lnTo>
                    <a:pt x="76514" y="977113"/>
                  </a:lnTo>
                  <a:lnTo>
                    <a:pt x="98732" y="1016034"/>
                  </a:lnTo>
                  <a:lnTo>
                    <a:pt x="123433" y="1053263"/>
                  </a:lnTo>
                  <a:lnTo>
                    <a:pt x="150505" y="1088687"/>
                  </a:lnTo>
                  <a:lnTo>
                    <a:pt x="179834" y="1122192"/>
                  </a:lnTo>
                  <a:lnTo>
                    <a:pt x="211307" y="1153665"/>
                  </a:lnTo>
                  <a:lnTo>
                    <a:pt x="244812" y="1182994"/>
                  </a:lnTo>
                  <a:lnTo>
                    <a:pt x="280236" y="1210066"/>
                  </a:lnTo>
                  <a:lnTo>
                    <a:pt x="317465" y="1234767"/>
                  </a:lnTo>
                  <a:lnTo>
                    <a:pt x="356386" y="1256985"/>
                  </a:lnTo>
                  <a:lnTo>
                    <a:pt x="396888" y="1276607"/>
                  </a:lnTo>
                  <a:lnTo>
                    <a:pt x="438856" y="1293521"/>
                  </a:lnTo>
                  <a:lnTo>
                    <a:pt x="482179" y="1307612"/>
                  </a:lnTo>
                  <a:lnTo>
                    <a:pt x="526742" y="1318768"/>
                  </a:lnTo>
                  <a:lnTo>
                    <a:pt x="572434" y="1326877"/>
                  </a:lnTo>
                  <a:lnTo>
                    <a:pt x="619140" y="1331825"/>
                  </a:lnTo>
                  <a:lnTo>
                    <a:pt x="666750" y="1333500"/>
                  </a:lnTo>
                  <a:lnTo>
                    <a:pt x="714359" y="1331825"/>
                  </a:lnTo>
                  <a:lnTo>
                    <a:pt x="761065" y="1326877"/>
                  </a:lnTo>
                  <a:lnTo>
                    <a:pt x="806757" y="1318768"/>
                  </a:lnTo>
                  <a:lnTo>
                    <a:pt x="851320" y="1307612"/>
                  </a:lnTo>
                  <a:lnTo>
                    <a:pt x="894643" y="1293521"/>
                  </a:lnTo>
                  <a:lnTo>
                    <a:pt x="936611" y="1276607"/>
                  </a:lnTo>
                  <a:lnTo>
                    <a:pt x="977113" y="1256985"/>
                  </a:lnTo>
                  <a:lnTo>
                    <a:pt x="1016034" y="1234767"/>
                  </a:lnTo>
                  <a:lnTo>
                    <a:pt x="1053263" y="1210066"/>
                  </a:lnTo>
                  <a:lnTo>
                    <a:pt x="1088687" y="1182994"/>
                  </a:lnTo>
                  <a:lnTo>
                    <a:pt x="1122192" y="1153665"/>
                  </a:lnTo>
                  <a:lnTo>
                    <a:pt x="1153665" y="1122192"/>
                  </a:lnTo>
                  <a:lnTo>
                    <a:pt x="1182994" y="1088687"/>
                  </a:lnTo>
                  <a:lnTo>
                    <a:pt x="1210066" y="1053263"/>
                  </a:lnTo>
                  <a:lnTo>
                    <a:pt x="1234767" y="1016034"/>
                  </a:lnTo>
                  <a:lnTo>
                    <a:pt x="1256985" y="977113"/>
                  </a:lnTo>
                  <a:lnTo>
                    <a:pt x="1276607" y="936611"/>
                  </a:lnTo>
                  <a:lnTo>
                    <a:pt x="1293521" y="894643"/>
                  </a:lnTo>
                  <a:lnTo>
                    <a:pt x="1307612" y="851320"/>
                  </a:lnTo>
                  <a:lnTo>
                    <a:pt x="1318768" y="806757"/>
                  </a:lnTo>
                  <a:lnTo>
                    <a:pt x="1326877" y="761065"/>
                  </a:lnTo>
                  <a:lnTo>
                    <a:pt x="1331825" y="714359"/>
                  </a:lnTo>
                  <a:lnTo>
                    <a:pt x="1333500" y="666750"/>
                  </a:lnTo>
                  <a:lnTo>
                    <a:pt x="1331825" y="619140"/>
                  </a:lnTo>
                  <a:lnTo>
                    <a:pt x="1326877" y="572434"/>
                  </a:lnTo>
                  <a:lnTo>
                    <a:pt x="1318768" y="526742"/>
                  </a:lnTo>
                  <a:lnTo>
                    <a:pt x="1307612" y="482179"/>
                  </a:lnTo>
                  <a:lnTo>
                    <a:pt x="1293521" y="438856"/>
                  </a:lnTo>
                  <a:lnTo>
                    <a:pt x="1276607" y="396888"/>
                  </a:lnTo>
                  <a:lnTo>
                    <a:pt x="1256985" y="356386"/>
                  </a:lnTo>
                  <a:lnTo>
                    <a:pt x="1234767" y="317465"/>
                  </a:lnTo>
                  <a:lnTo>
                    <a:pt x="1210066" y="280236"/>
                  </a:lnTo>
                  <a:lnTo>
                    <a:pt x="1182994" y="244812"/>
                  </a:lnTo>
                  <a:lnTo>
                    <a:pt x="1153665" y="211307"/>
                  </a:lnTo>
                  <a:lnTo>
                    <a:pt x="1122192" y="179834"/>
                  </a:lnTo>
                  <a:lnTo>
                    <a:pt x="1088687" y="150505"/>
                  </a:lnTo>
                  <a:lnTo>
                    <a:pt x="1053263" y="123433"/>
                  </a:lnTo>
                  <a:lnTo>
                    <a:pt x="1016034" y="98732"/>
                  </a:lnTo>
                  <a:lnTo>
                    <a:pt x="977113" y="76514"/>
                  </a:lnTo>
                  <a:lnTo>
                    <a:pt x="936611" y="56892"/>
                  </a:lnTo>
                  <a:lnTo>
                    <a:pt x="894643" y="39978"/>
                  </a:lnTo>
                  <a:lnTo>
                    <a:pt x="851320" y="25887"/>
                  </a:lnTo>
                  <a:lnTo>
                    <a:pt x="806757" y="14731"/>
                  </a:lnTo>
                  <a:lnTo>
                    <a:pt x="761065" y="6622"/>
                  </a:lnTo>
                  <a:lnTo>
                    <a:pt x="714359" y="1674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05714" y="2633586"/>
              <a:ext cx="666115" cy="659130"/>
            </a:xfrm>
            <a:custGeom>
              <a:avLst/>
              <a:gdLst/>
              <a:ahLst/>
              <a:cxnLst/>
              <a:rect l="l" t="t" r="r" b="b"/>
              <a:pathLst>
                <a:path w="666115" h="659129">
                  <a:moveTo>
                    <a:pt x="244881" y="530123"/>
                  </a:moveTo>
                  <a:lnTo>
                    <a:pt x="99961" y="530123"/>
                  </a:lnTo>
                  <a:lnTo>
                    <a:pt x="90449" y="528027"/>
                  </a:lnTo>
                  <a:lnTo>
                    <a:pt x="66027" y="492683"/>
                  </a:lnTo>
                  <a:lnTo>
                    <a:pt x="68008" y="484390"/>
                  </a:lnTo>
                  <a:lnTo>
                    <a:pt x="156311" y="331114"/>
                  </a:lnTo>
                  <a:lnTo>
                    <a:pt x="214998" y="364845"/>
                  </a:lnTo>
                  <a:lnTo>
                    <a:pt x="178930" y="230085"/>
                  </a:lnTo>
                  <a:lnTo>
                    <a:pt x="44157" y="266141"/>
                  </a:lnTo>
                  <a:lnTo>
                    <a:pt x="99390" y="298348"/>
                  </a:lnTo>
                  <a:lnTo>
                    <a:pt x="15659" y="443255"/>
                  </a:lnTo>
                  <a:lnTo>
                    <a:pt x="4432" y="466725"/>
                  </a:lnTo>
                  <a:lnTo>
                    <a:pt x="0" y="491909"/>
                  </a:lnTo>
                  <a:lnTo>
                    <a:pt x="2438" y="517347"/>
                  </a:lnTo>
                  <a:lnTo>
                    <a:pt x="27952" y="563333"/>
                  </a:lnTo>
                  <a:lnTo>
                    <a:pt x="73202" y="590486"/>
                  </a:lnTo>
                  <a:lnTo>
                    <a:pt x="99961" y="594525"/>
                  </a:lnTo>
                  <a:lnTo>
                    <a:pt x="244881" y="594525"/>
                  </a:lnTo>
                  <a:lnTo>
                    <a:pt x="244881" y="530123"/>
                  </a:lnTo>
                  <a:close/>
                </a:path>
                <a:path w="666115" h="659129">
                  <a:moveTo>
                    <a:pt x="560311" y="165354"/>
                  </a:moveTo>
                  <a:lnTo>
                    <a:pt x="505079" y="197561"/>
                  </a:lnTo>
                  <a:lnTo>
                    <a:pt x="421347" y="52641"/>
                  </a:lnTo>
                  <a:lnTo>
                    <a:pt x="406654" y="31165"/>
                  </a:lnTo>
                  <a:lnTo>
                    <a:pt x="387057" y="14719"/>
                  </a:lnTo>
                  <a:lnTo>
                    <a:pt x="363816" y="4076"/>
                  </a:lnTo>
                  <a:lnTo>
                    <a:pt x="338099" y="0"/>
                  </a:lnTo>
                  <a:lnTo>
                    <a:pt x="311543" y="3429"/>
                  </a:lnTo>
                  <a:lnTo>
                    <a:pt x="287248" y="13576"/>
                  </a:lnTo>
                  <a:lnTo>
                    <a:pt x="266471" y="29743"/>
                  </a:lnTo>
                  <a:lnTo>
                    <a:pt x="250431" y="51193"/>
                  </a:lnTo>
                  <a:lnTo>
                    <a:pt x="183045" y="177025"/>
                  </a:lnTo>
                  <a:lnTo>
                    <a:pt x="239953" y="209956"/>
                  </a:lnTo>
                  <a:lnTo>
                    <a:pt x="307428" y="84112"/>
                  </a:lnTo>
                  <a:lnTo>
                    <a:pt x="312928" y="76771"/>
                  </a:lnTo>
                  <a:lnTo>
                    <a:pt x="319963" y="71120"/>
                  </a:lnTo>
                  <a:lnTo>
                    <a:pt x="328193" y="67373"/>
                  </a:lnTo>
                  <a:lnTo>
                    <a:pt x="337210" y="65760"/>
                  </a:lnTo>
                  <a:lnTo>
                    <a:pt x="345719" y="67513"/>
                  </a:lnTo>
                  <a:lnTo>
                    <a:pt x="353288" y="71462"/>
                  </a:lnTo>
                  <a:lnTo>
                    <a:pt x="359486" y="77304"/>
                  </a:lnTo>
                  <a:lnTo>
                    <a:pt x="363943" y="84759"/>
                  </a:lnTo>
                  <a:lnTo>
                    <a:pt x="448398" y="230568"/>
                  </a:lnTo>
                  <a:lnTo>
                    <a:pt x="389788" y="264452"/>
                  </a:lnTo>
                  <a:lnTo>
                    <a:pt x="524243" y="300520"/>
                  </a:lnTo>
                  <a:lnTo>
                    <a:pt x="560311" y="165354"/>
                  </a:lnTo>
                  <a:close/>
                </a:path>
                <a:path w="666115" h="659129">
                  <a:moveTo>
                    <a:pt x="665518" y="493649"/>
                  </a:moveTo>
                  <a:lnTo>
                    <a:pt x="662800" y="474814"/>
                  </a:lnTo>
                  <a:lnTo>
                    <a:pt x="659117" y="461403"/>
                  </a:lnTo>
                  <a:lnTo>
                    <a:pt x="655853" y="453631"/>
                  </a:lnTo>
                  <a:lnTo>
                    <a:pt x="577938" y="320802"/>
                  </a:lnTo>
                  <a:lnTo>
                    <a:pt x="521017" y="353898"/>
                  </a:lnTo>
                  <a:lnTo>
                    <a:pt x="594690" y="479488"/>
                  </a:lnTo>
                  <a:lnTo>
                    <a:pt x="598474" y="487895"/>
                  </a:lnTo>
                  <a:lnTo>
                    <a:pt x="599897" y="496862"/>
                  </a:lnTo>
                  <a:lnTo>
                    <a:pt x="598970" y="505891"/>
                  </a:lnTo>
                  <a:lnTo>
                    <a:pt x="595655" y="514502"/>
                  </a:lnTo>
                  <a:lnTo>
                    <a:pt x="590080" y="521436"/>
                  </a:lnTo>
                  <a:lnTo>
                    <a:pt x="582955" y="526503"/>
                  </a:lnTo>
                  <a:lnTo>
                    <a:pt x="574738" y="529475"/>
                  </a:lnTo>
                  <a:lnTo>
                    <a:pt x="565861" y="530123"/>
                  </a:lnTo>
                  <a:lnTo>
                    <a:pt x="397840" y="530123"/>
                  </a:lnTo>
                  <a:lnTo>
                    <a:pt x="397840" y="460400"/>
                  </a:lnTo>
                  <a:lnTo>
                    <a:pt x="298894" y="558292"/>
                  </a:lnTo>
                  <a:lnTo>
                    <a:pt x="397840" y="658926"/>
                  </a:lnTo>
                  <a:lnTo>
                    <a:pt x="397840" y="594525"/>
                  </a:lnTo>
                  <a:lnTo>
                    <a:pt x="568045" y="594525"/>
                  </a:lnTo>
                  <a:lnTo>
                    <a:pt x="616394" y="582688"/>
                  </a:lnTo>
                  <a:lnTo>
                    <a:pt x="652170" y="548081"/>
                  </a:lnTo>
                  <a:lnTo>
                    <a:pt x="664603" y="512483"/>
                  </a:lnTo>
                  <a:lnTo>
                    <a:pt x="665518" y="493649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7750" y="4371975"/>
              <a:ext cx="1343025" cy="1333500"/>
            </a:xfrm>
            <a:custGeom>
              <a:avLst/>
              <a:gdLst/>
              <a:ahLst/>
              <a:cxnLst/>
              <a:rect l="l" t="t" r="r" b="b"/>
              <a:pathLst>
                <a:path w="1343025" h="1333500">
                  <a:moveTo>
                    <a:pt x="671576" y="0"/>
                  </a:moveTo>
                  <a:lnTo>
                    <a:pt x="623606" y="1674"/>
                  </a:lnTo>
                  <a:lnTo>
                    <a:pt x="576549" y="6622"/>
                  </a:lnTo>
                  <a:lnTo>
                    <a:pt x="530517" y="14731"/>
                  </a:lnTo>
                  <a:lnTo>
                    <a:pt x="485623" y="25887"/>
                  </a:lnTo>
                  <a:lnTo>
                    <a:pt x="441981" y="39978"/>
                  </a:lnTo>
                  <a:lnTo>
                    <a:pt x="399705" y="56892"/>
                  </a:lnTo>
                  <a:lnTo>
                    <a:pt x="358909" y="76514"/>
                  </a:lnTo>
                  <a:lnTo>
                    <a:pt x="319705" y="98732"/>
                  </a:lnTo>
                  <a:lnTo>
                    <a:pt x="282208" y="123433"/>
                  </a:lnTo>
                  <a:lnTo>
                    <a:pt x="246530" y="150505"/>
                  </a:lnTo>
                  <a:lnTo>
                    <a:pt x="212786" y="179834"/>
                  </a:lnTo>
                  <a:lnTo>
                    <a:pt x="181089" y="211307"/>
                  </a:lnTo>
                  <a:lnTo>
                    <a:pt x="151553" y="244812"/>
                  </a:lnTo>
                  <a:lnTo>
                    <a:pt x="124291" y="280236"/>
                  </a:lnTo>
                  <a:lnTo>
                    <a:pt x="99416" y="317465"/>
                  </a:lnTo>
                  <a:lnTo>
                    <a:pt x="77043" y="356386"/>
                  </a:lnTo>
                  <a:lnTo>
                    <a:pt x="57284" y="396888"/>
                  </a:lnTo>
                  <a:lnTo>
                    <a:pt x="40253" y="438856"/>
                  </a:lnTo>
                  <a:lnTo>
                    <a:pt x="26065" y="482179"/>
                  </a:lnTo>
                  <a:lnTo>
                    <a:pt x="14832" y="526742"/>
                  </a:lnTo>
                  <a:lnTo>
                    <a:pt x="6667" y="572434"/>
                  </a:lnTo>
                  <a:lnTo>
                    <a:pt x="1685" y="619140"/>
                  </a:lnTo>
                  <a:lnTo>
                    <a:pt x="0" y="666750"/>
                  </a:lnTo>
                  <a:lnTo>
                    <a:pt x="1685" y="714359"/>
                  </a:lnTo>
                  <a:lnTo>
                    <a:pt x="6667" y="761065"/>
                  </a:lnTo>
                  <a:lnTo>
                    <a:pt x="14832" y="806757"/>
                  </a:lnTo>
                  <a:lnTo>
                    <a:pt x="26065" y="851320"/>
                  </a:lnTo>
                  <a:lnTo>
                    <a:pt x="40253" y="894643"/>
                  </a:lnTo>
                  <a:lnTo>
                    <a:pt x="57284" y="936611"/>
                  </a:lnTo>
                  <a:lnTo>
                    <a:pt x="77043" y="977113"/>
                  </a:lnTo>
                  <a:lnTo>
                    <a:pt x="99416" y="1016034"/>
                  </a:lnTo>
                  <a:lnTo>
                    <a:pt x="124291" y="1053263"/>
                  </a:lnTo>
                  <a:lnTo>
                    <a:pt x="151553" y="1088687"/>
                  </a:lnTo>
                  <a:lnTo>
                    <a:pt x="181089" y="1122192"/>
                  </a:lnTo>
                  <a:lnTo>
                    <a:pt x="212786" y="1153665"/>
                  </a:lnTo>
                  <a:lnTo>
                    <a:pt x="246530" y="1182994"/>
                  </a:lnTo>
                  <a:lnTo>
                    <a:pt x="282208" y="1210066"/>
                  </a:lnTo>
                  <a:lnTo>
                    <a:pt x="319705" y="1234767"/>
                  </a:lnTo>
                  <a:lnTo>
                    <a:pt x="358909" y="1256985"/>
                  </a:lnTo>
                  <a:lnTo>
                    <a:pt x="399705" y="1276607"/>
                  </a:lnTo>
                  <a:lnTo>
                    <a:pt x="441981" y="1293521"/>
                  </a:lnTo>
                  <a:lnTo>
                    <a:pt x="485623" y="1307612"/>
                  </a:lnTo>
                  <a:lnTo>
                    <a:pt x="530517" y="1318768"/>
                  </a:lnTo>
                  <a:lnTo>
                    <a:pt x="576549" y="1326877"/>
                  </a:lnTo>
                  <a:lnTo>
                    <a:pt x="623606" y="1331825"/>
                  </a:lnTo>
                  <a:lnTo>
                    <a:pt x="671576" y="1333500"/>
                  </a:lnTo>
                  <a:lnTo>
                    <a:pt x="719529" y="1331825"/>
                  </a:lnTo>
                  <a:lnTo>
                    <a:pt x="766572" y="1326877"/>
                  </a:lnTo>
                  <a:lnTo>
                    <a:pt x="812591" y="1318768"/>
                  </a:lnTo>
                  <a:lnTo>
                    <a:pt x="857473" y="1307612"/>
                  </a:lnTo>
                  <a:lnTo>
                    <a:pt x="901104" y="1293521"/>
                  </a:lnTo>
                  <a:lnTo>
                    <a:pt x="943370" y="1276607"/>
                  </a:lnTo>
                  <a:lnTo>
                    <a:pt x="984158" y="1256985"/>
                  </a:lnTo>
                  <a:lnTo>
                    <a:pt x="1023354" y="1234767"/>
                  </a:lnTo>
                  <a:lnTo>
                    <a:pt x="1060845" y="1210066"/>
                  </a:lnTo>
                  <a:lnTo>
                    <a:pt x="1096517" y="1182994"/>
                  </a:lnTo>
                  <a:lnTo>
                    <a:pt x="1130256" y="1153665"/>
                  </a:lnTo>
                  <a:lnTo>
                    <a:pt x="1161949" y="1122192"/>
                  </a:lnTo>
                  <a:lnTo>
                    <a:pt x="1191481" y="1088687"/>
                  </a:lnTo>
                  <a:lnTo>
                    <a:pt x="1218741" y="1053263"/>
                  </a:lnTo>
                  <a:lnTo>
                    <a:pt x="1243613" y="1016034"/>
                  </a:lnTo>
                  <a:lnTo>
                    <a:pt x="1265985" y="977113"/>
                  </a:lnTo>
                  <a:lnTo>
                    <a:pt x="1285742" y="936611"/>
                  </a:lnTo>
                  <a:lnTo>
                    <a:pt x="1302772" y="894643"/>
                  </a:lnTo>
                  <a:lnTo>
                    <a:pt x="1316960" y="851320"/>
                  </a:lnTo>
                  <a:lnTo>
                    <a:pt x="1328193" y="806757"/>
                  </a:lnTo>
                  <a:lnTo>
                    <a:pt x="1336357" y="761065"/>
                  </a:lnTo>
                  <a:lnTo>
                    <a:pt x="1341339" y="714359"/>
                  </a:lnTo>
                  <a:lnTo>
                    <a:pt x="1343025" y="666750"/>
                  </a:lnTo>
                  <a:lnTo>
                    <a:pt x="1341339" y="619140"/>
                  </a:lnTo>
                  <a:lnTo>
                    <a:pt x="1336357" y="572434"/>
                  </a:lnTo>
                  <a:lnTo>
                    <a:pt x="1328193" y="526742"/>
                  </a:lnTo>
                  <a:lnTo>
                    <a:pt x="1316960" y="482179"/>
                  </a:lnTo>
                  <a:lnTo>
                    <a:pt x="1302772" y="438856"/>
                  </a:lnTo>
                  <a:lnTo>
                    <a:pt x="1285742" y="396888"/>
                  </a:lnTo>
                  <a:lnTo>
                    <a:pt x="1265985" y="356386"/>
                  </a:lnTo>
                  <a:lnTo>
                    <a:pt x="1243613" y="317465"/>
                  </a:lnTo>
                  <a:lnTo>
                    <a:pt x="1218741" y="280236"/>
                  </a:lnTo>
                  <a:lnTo>
                    <a:pt x="1191481" y="244812"/>
                  </a:lnTo>
                  <a:lnTo>
                    <a:pt x="1161949" y="211307"/>
                  </a:lnTo>
                  <a:lnTo>
                    <a:pt x="1130256" y="179834"/>
                  </a:lnTo>
                  <a:lnTo>
                    <a:pt x="1096517" y="150505"/>
                  </a:lnTo>
                  <a:lnTo>
                    <a:pt x="1060845" y="123433"/>
                  </a:lnTo>
                  <a:lnTo>
                    <a:pt x="1023354" y="98732"/>
                  </a:lnTo>
                  <a:lnTo>
                    <a:pt x="984158" y="76514"/>
                  </a:lnTo>
                  <a:lnTo>
                    <a:pt x="943370" y="56892"/>
                  </a:lnTo>
                  <a:lnTo>
                    <a:pt x="901104" y="39978"/>
                  </a:lnTo>
                  <a:lnTo>
                    <a:pt x="857473" y="25887"/>
                  </a:lnTo>
                  <a:lnTo>
                    <a:pt x="812591" y="14731"/>
                  </a:lnTo>
                  <a:lnTo>
                    <a:pt x="766572" y="6622"/>
                  </a:lnTo>
                  <a:lnTo>
                    <a:pt x="719529" y="1674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1251" y="4777241"/>
              <a:ext cx="424815" cy="229870"/>
            </a:xfrm>
            <a:custGeom>
              <a:avLst/>
              <a:gdLst/>
              <a:ahLst/>
              <a:cxnLst/>
              <a:rect l="l" t="t" r="r" b="b"/>
              <a:pathLst>
                <a:path w="424814" h="229870">
                  <a:moveTo>
                    <a:pt x="211754" y="0"/>
                  </a:moveTo>
                  <a:lnTo>
                    <a:pt x="65816" y="60947"/>
                  </a:lnTo>
                  <a:lnTo>
                    <a:pt x="0" y="218953"/>
                  </a:lnTo>
                  <a:lnTo>
                    <a:pt x="2258" y="224846"/>
                  </a:lnTo>
                  <a:lnTo>
                    <a:pt x="12236" y="229290"/>
                  </a:lnTo>
                  <a:lnTo>
                    <a:pt x="18058" y="227003"/>
                  </a:lnTo>
                  <a:lnTo>
                    <a:pt x="80449" y="76480"/>
                  </a:lnTo>
                  <a:lnTo>
                    <a:pt x="211436" y="21736"/>
                  </a:lnTo>
                  <a:lnTo>
                    <a:pt x="342571" y="76480"/>
                  </a:lnTo>
                  <a:lnTo>
                    <a:pt x="405621" y="227025"/>
                  </a:lnTo>
                  <a:lnTo>
                    <a:pt x="409173" y="229440"/>
                  </a:lnTo>
                  <a:lnTo>
                    <a:pt x="413118" y="229440"/>
                  </a:lnTo>
                  <a:lnTo>
                    <a:pt x="414432" y="229386"/>
                  </a:lnTo>
                  <a:lnTo>
                    <a:pt x="415726" y="229086"/>
                  </a:lnTo>
                  <a:lnTo>
                    <a:pt x="421929" y="226413"/>
                  </a:lnTo>
                  <a:lnTo>
                    <a:pt x="424273" y="220584"/>
                  </a:lnTo>
                  <a:lnTo>
                    <a:pt x="357448" y="61108"/>
                  </a:lnTo>
                  <a:lnTo>
                    <a:pt x="211754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393" y="5030834"/>
              <a:ext cx="206771" cy="1127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63763" y="4813477"/>
              <a:ext cx="334645" cy="360045"/>
            </a:xfrm>
            <a:custGeom>
              <a:avLst/>
              <a:gdLst/>
              <a:ahLst/>
              <a:cxnLst/>
              <a:rect l="l" t="t" r="r" b="b"/>
              <a:pathLst>
                <a:path w="334644" h="360045">
                  <a:moveTo>
                    <a:pt x="222681" y="80505"/>
                  </a:moveTo>
                  <a:lnTo>
                    <a:pt x="111340" y="80505"/>
                  </a:lnTo>
                  <a:lnTo>
                    <a:pt x="111340" y="144907"/>
                  </a:lnTo>
                  <a:lnTo>
                    <a:pt x="222681" y="144907"/>
                  </a:lnTo>
                  <a:lnTo>
                    <a:pt x="222681" y="80505"/>
                  </a:lnTo>
                  <a:close/>
                </a:path>
                <a:path w="334644" h="360045">
                  <a:moveTo>
                    <a:pt x="334022" y="185572"/>
                  </a:moveTo>
                  <a:lnTo>
                    <a:pt x="325526" y="161010"/>
                  </a:lnTo>
                  <a:lnTo>
                    <a:pt x="292150" y="64439"/>
                  </a:lnTo>
                  <a:lnTo>
                    <a:pt x="287413" y="50711"/>
                  </a:lnTo>
                  <a:lnTo>
                    <a:pt x="287324" y="50482"/>
                  </a:lnTo>
                  <a:lnTo>
                    <a:pt x="238582" y="29692"/>
                  </a:lnTo>
                  <a:lnTo>
                    <a:pt x="238582" y="156286"/>
                  </a:lnTo>
                  <a:lnTo>
                    <a:pt x="233921" y="161010"/>
                  </a:lnTo>
                  <a:lnTo>
                    <a:pt x="100101" y="161010"/>
                  </a:lnTo>
                  <a:lnTo>
                    <a:pt x="95440" y="156286"/>
                  </a:lnTo>
                  <a:lnTo>
                    <a:pt x="95478" y="68249"/>
                  </a:lnTo>
                  <a:lnTo>
                    <a:pt x="99225" y="64439"/>
                  </a:lnTo>
                  <a:lnTo>
                    <a:pt x="233489" y="64439"/>
                  </a:lnTo>
                  <a:lnTo>
                    <a:pt x="238544" y="69481"/>
                  </a:lnTo>
                  <a:lnTo>
                    <a:pt x="238582" y="156286"/>
                  </a:lnTo>
                  <a:lnTo>
                    <a:pt x="238582" y="29692"/>
                  </a:lnTo>
                  <a:lnTo>
                    <a:pt x="168986" y="0"/>
                  </a:lnTo>
                  <a:lnTo>
                    <a:pt x="50812" y="50711"/>
                  </a:lnTo>
                  <a:lnTo>
                    <a:pt x="0" y="185166"/>
                  </a:lnTo>
                  <a:lnTo>
                    <a:pt x="0" y="359625"/>
                  </a:lnTo>
                  <a:lnTo>
                    <a:pt x="11633" y="354076"/>
                  </a:lnTo>
                  <a:lnTo>
                    <a:pt x="23469" y="349021"/>
                  </a:lnTo>
                  <a:lnTo>
                    <a:pt x="35509" y="344449"/>
                  </a:lnTo>
                  <a:lnTo>
                    <a:pt x="47713" y="340372"/>
                  </a:lnTo>
                  <a:lnTo>
                    <a:pt x="47713" y="203835"/>
                  </a:lnTo>
                  <a:lnTo>
                    <a:pt x="58216" y="201256"/>
                  </a:lnTo>
                  <a:lnTo>
                    <a:pt x="275805" y="201256"/>
                  </a:lnTo>
                  <a:lnTo>
                    <a:pt x="286296" y="203835"/>
                  </a:lnTo>
                  <a:lnTo>
                    <a:pt x="286296" y="336194"/>
                  </a:lnTo>
                  <a:lnTo>
                    <a:pt x="298450" y="339648"/>
                  </a:lnTo>
                  <a:lnTo>
                    <a:pt x="310451" y="343560"/>
                  </a:lnTo>
                  <a:lnTo>
                    <a:pt x="322313" y="347903"/>
                  </a:lnTo>
                  <a:lnTo>
                    <a:pt x="334022" y="352691"/>
                  </a:lnTo>
                  <a:lnTo>
                    <a:pt x="334022" y="201256"/>
                  </a:lnTo>
                  <a:lnTo>
                    <a:pt x="334022" y="185572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7471" y="4732964"/>
              <a:ext cx="206773" cy="2102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77467" y="5088013"/>
              <a:ext cx="684530" cy="249554"/>
            </a:xfrm>
            <a:custGeom>
              <a:avLst/>
              <a:gdLst/>
              <a:ahLst/>
              <a:cxnLst/>
              <a:rect l="l" t="t" r="r" b="b"/>
              <a:pathLst>
                <a:path w="684530" h="249554">
                  <a:moveTo>
                    <a:pt x="277939" y="89750"/>
                  </a:moveTo>
                  <a:lnTo>
                    <a:pt x="193078" y="32918"/>
                  </a:lnTo>
                  <a:lnTo>
                    <a:pt x="102146" y="6934"/>
                  </a:lnTo>
                  <a:lnTo>
                    <a:pt x="29616" y="0"/>
                  </a:lnTo>
                  <a:lnTo>
                    <a:pt x="0" y="304"/>
                  </a:lnTo>
                  <a:lnTo>
                    <a:pt x="0" y="152146"/>
                  </a:lnTo>
                  <a:lnTo>
                    <a:pt x="60363" y="152146"/>
                  </a:lnTo>
                  <a:lnTo>
                    <a:pt x="144411" y="141160"/>
                  </a:lnTo>
                  <a:lnTo>
                    <a:pt x="205638" y="124675"/>
                  </a:lnTo>
                  <a:lnTo>
                    <a:pt x="243916" y="109270"/>
                  </a:lnTo>
                  <a:lnTo>
                    <a:pt x="265214" y="97243"/>
                  </a:lnTo>
                  <a:lnTo>
                    <a:pt x="271487" y="93332"/>
                  </a:lnTo>
                  <a:lnTo>
                    <a:pt x="277939" y="89750"/>
                  </a:lnTo>
                  <a:close/>
                </a:path>
                <a:path w="684530" h="249554">
                  <a:moveTo>
                    <a:pt x="512864" y="50469"/>
                  </a:moveTo>
                  <a:lnTo>
                    <a:pt x="453301" y="15278"/>
                  </a:lnTo>
                  <a:lnTo>
                    <a:pt x="396201" y="52082"/>
                  </a:lnTo>
                  <a:lnTo>
                    <a:pt x="412394" y="50063"/>
                  </a:lnTo>
                  <a:lnTo>
                    <a:pt x="428650" y="48628"/>
                  </a:lnTo>
                  <a:lnTo>
                    <a:pt x="444944" y="47777"/>
                  </a:lnTo>
                  <a:lnTo>
                    <a:pt x="461264" y="47485"/>
                  </a:lnTo>
                  <a:lnTo>
                    <a:pt x="474179" y="47675"/>
                  </a:lnTo>
                  <a:lnTo>
                    <a:pt x="487095" y="48234"/>
                  </a:lnTo>
                  <a:lnTo>
                    <a:pt x="499999" y="49174"/>
                  </a:lnTo>
                  <a:lnTo>
                    <a:pt x="512864" y="50469"/>
                  </a:lnTo>
                  <a:close/>
                </a:path>
                <a:path w="684530" h="249554">
                  <a:moveTo>
                    <a:pt x="683933" y="144500"/>
                  </a:moveTo>
                  <a:lnTo>
                    <a:pt x="617258" y="103085"/>
                  </a:lnTo>
                  <a:lnTo>
                    <a:pt x="570471" y="85991"/>
                  </a:lnTo>
                  <a:lnTo>
                    <a:pt x="517715" y="75311"/>
                  </a:lnTo>
                  <a:lnTo>
                    <a:pt x="461264" y="71640"/>
                  </a:lnTo>
                  <a:lnTo>
                    <a:pt x="406641" y="75018"/>
                  </a:lnTo>
                  <a:lnTo>
                    <a:pt x="355803" y="84836"/>
                  </a:lnTo>
                  <a:lnTo>
                    <a:pt x="310464" y="100647"/>
                  </a:lnTo>
                  <a:lnTo>
                    <a:pt x="258724" y="129463"/>
                  </a:lnTo>
                  <a:lnTo>
                    <a:pt x="219138" y="146113"/>
                  </a:lnTo>
                  <a:lnTo>
                    <a:pt x="153416" y="164350"/>
                  </a:lnTo>
                  <a:lnTo>
                    <a:pt x="61468" y="176618"/>
                  </a:lnTo>
                  <a:lnTo>
                    <a:pt x="0" y="176618"/>
                  </a:lnTo>
                  <a:lnTo>
                    <a:pt x="0" y="249072"/>
                  </a:lnTo>
                  <a:lnTo>
                    <a:pt x="683933" y="249072"/>
                  </a:lnTo>
                  <a:lnTo>
                    <a:pt x="683933" y="14450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72225" y="437197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750" y="0"/>
                  </a:moveTo>
                  <a:lnTo>
                    <a:pt x="619140" y="1674"/>
                  </a:lnTo>
                  <a:lnTo>
                    <a:pt x="572434" y="6622"/>
                  </a:lnTo>
                  <a:lnTo>
                    <a:pt x="526742" y="14731"/>
                  </a:lnTo>
                  <a:lnTo>
                    <a:pt x="482179" y="25887"/>
                  </a:lnTo>
                  <a:lnTo>
                    <a:pt x="438856" y="39978"/>
                  </a:lnTo>
                  <a:lnTo>
                    <a:pt x="396888" y="56892"/>
                  </a:lnTo>
                  <a:lnTo>
                    <a:pt x="356386" y="76514"/>
                  </a:lnTo>
                  <a:lnTo>
                    <a:pt x="317465" y="98732"/>
                  </a:lnTo>
                  <a:lnTo>
                    <a:pt x="280236" y="123433"/>
                  </a:lnTo>
                  <a:lnTo>
                    <a:pt x="244812" y="150505"/>
                  </a:lnTo>
                  <a:lnTo>
                    <a:pt x="211307" y="179834"/>
                  </a:lnTo>
                  <a:lnTo>
                    <a:pt x="179834" y="211307"/>
                  </a:lnTo>
                  <a:lnTo>
                    <a:pt x="150505" y="244812"/>
                  </a:lnTo>
                  <a:lnTo>
                    <a:pt x="123433" y="280236"/>
                  </a:lnTo>
                  <a:lnTo>
                    <a:pt x="98732" y="317465"/>
                  </a:lnTo>
                  <a:lnTo>
                    <a:pt x="76514" y="356386"/>
                  </a:lnTo>
                  <a:lnTo>
                    <a:pt x="56892" y="396888"/>
                  </a:lnTo>
                  <a:lnTo>
                    <a:pt x="39978" y="438856"/>
                  </a:lnTo>
                  <a:lnTo>
                    <a:pt x="25887" y="482179"/>
                  </a:lnTo>
                  <a:lnTo>
                    <a:pt x="14731" y="526742"/>
                  </a:lnTo>
                  <a:lnTo>
                    <a:pt x="6622" y="572434"/>
                  </a:lnTo>
                  <a:lnTo>
                    <a:pt x="1674" y="619140"/>
                  </a:lnTo>
                  <a:lnTo>
                    <a:pt x="0" y="666750"/>
                  </a:lnTo>
                  <a:lnTo>
                    <a:pt x="1674" y="714359"/>
                  </a:lnTo>
                  <a:lnTo>
                    <a:pt x="6622" y="761065"/>
                  </a:lnTo>
                  <a:lnTo>
                    <a:pt x="14731" y="806757"/>
                  </a:lnTo>
                  <a:lnTo>
                    <a:pt x="25887" y="851320"/>
                  </a:lnTo>
                  <a:lnTo>
                    <a:pt x="39978" y="894643"/>
                  </a:lnTo>
                  <a:lnTo>
                    <a:pt x="56892" y="936611"/>
                  </a:lnTo>
                  <a:lnTo>
                    <a:pt x="76514" y="977113"/>
                  </a:lnTo>
                  <a:lnTo>
                    <a:pt x="98732" y="1016034"/>
                  </a:lnTo>
                  <a:lnTo>
                    <a:pt x="123433" y="1053263"/>
                  </a:lnTo>
                  <a:lnTo>
                    <a:pt x="150505" y="1088687"/>
                  </a:lnTo>
                  <a:lnTo>
                    <a:pt x="179834" y="1122192"/>
                  </a:lnTo>
                  <a:lnTo>
                    <a:pt x="211307" y="1153665"/>
                  </a:lnTo>
                  <a:lnTo>
                    <a:pt x="244812" y="1182994"/>
                  </a:lnTo>
                  <a:lnTo>
                    <a:pt x="280236" y="1210066"/>
                  </a:lnTo>
                  <a:lnTo>
                    <a:pt x="317465" y="1234767"/>
                  </a:lnTo>
                  <a:lnTo>
                    <a:pt x="356386" y="1256985"/>
                  </a:lnTo>
                  <a:lnTo>
                    <a:pt x="396888" y="1276607"/>
                  </a:lnTo>
                  <a:lnTo>
                    <a:pt x="438856" y="1293521"/>
                  </a:lnTo>
                  <a:lnTo>
                    <a:pt x="482179" y="1307612"/>
                  </a:lnTo>
                  <a:lnTo>
                    <a:pt x="526742" y="1318768"/>
                  </a:lnTo>
                  <a:lnTo>
                    <a:pt x="572434" y="1326877"/>
                  </a:lnTo>
                  <a:lnTo>
                    <a:pt x="619140" y="1331825"/>
                  </a:lnTo>
                  <a:lnTo>
                    <a:pt x="666750" y="1333500"/>
                  </a:lnTo>
                  <a:lnTo>
                    <a:pt x="714359" y="1331825"/>
                  </a:lnTo>
                  <a:lnTo>
                    <a:pt x="761065" y="1326877"/>
                  </a:lnTo>
                  <a:lnTo>
                    <a:pt x="806757" y="1318768"/>
                  </a:lnTo>
                  <a:lnTo>
                    <a:pt x="851320" y="1307612"/>
                  </a:lnTo>
                  <a:lnTo>
                    <a:pt x="894643" y="1293521"/>
                  </a:lnTo>
                  <a:lnTo>
                    <a:pt x="936611" y="1276607"/>
                  </a:lnTo>
                  <a:lnTo>
                    <a:pt x="977113" y="1256985"/>
                  </a:lnTo>
                  <a:lnTo>
                    <a:pt x="1016034" y="1234767"/>
                  </a:lnTo>
                  <a:lnTo>
                    <a:pt x="1053263" y="1210066"/>
                  </a:lnTo>
                  <a:lnTo>
                    <a:pt x="1088687" y="1182994"/>
                  </a:lnTo>
                  <a:lnTo>
                    <a:pt x="1122192" y="1153665"/>
                  </a:lnTo>
                  <a:lnTo>
                    <a:pt x="1153665" y="1122192"/>
                  </a:lnTo>
                  <a:lnTo>
                    <a:pt x="1182994" y="1088687"/>
                  </a:lnTo>
                  <a:lnTo>
                    <a:pt x="1210066" y="1053263"/>
                  </a:lnTo>
                  <a:lnTo>
                    <a:pt x="1234767" y="1016034"/>
                  </a:lnTo>
                  <a:lnTo>
                    <a:pt x="1256985" y="977113"/>
                  </a:lnTo>
                  <a:lnTo>
                    <a:pt x="1276607" y="936611"/>
                  </a:lnTo>
                  <a:lnTo>
                    <a:pt x="1293521" y="894643"/>
                  </a:lnTo>
                  <a:lnTo>
                    <a:pt x="1307612" y="851320"/>
                  </a:lnTo>
                  <a:lnTo>
                    <a:pt x="1318768" y="806757"/>
                  </a:lnTo>
                  <a:lnTo>
                    <a:pt x="1326877" y="761065"/>
                  </a:lnTo>
                  <a:lnTo>
                    <a:pt x="1331825" y="714359"/>
                  </a:lnTo>
                  <a:lnTo>
                    <a:pt x="1333500" y="666750"/>
                  </a:lnTo>
                  <a:lnTo>
                    <a:pt x="1331825" y="619140"/>
                  </a:lnTo>
                  <a:lnTo>
                    <a:pt x="1326877" y="572434"/>
                  </a:lnTo>
                  <a:lnTo>
                    <a:pt x="1318768" y="526742"/>
                  </a:lnTo>
                  <a:lnTo>
                    <a:pt x="1307612" y="482179"/>
                  </a:lnTo>
                  <a:lnTo>
                    <a:pt x="1293521" y="438856"/>
                  </a:lnTo>
                  <a:lnTo>
                    <a:pt x="1276607" y="396888"/>
                  </a:lnTo>
                  <a:lnTo>
                    <a:pt x="1256985" y="356386"/>
                  </a:lnTo>
                  <a:lnTo>
                    <a:pt x="1234767" y="317465"/>
                  </a:lnTo>
                  <a:lnTo>
                    <a:pt x="1210066" y="280236"/>
                  </a:lnTo>
                  <a:lnTo>
                    <a:pt x="1182994" y="244812"/>
                  </a:lnTo>
                  <a:lnTo>
                    <a:pt x="1153665" y="211307"/>
                  </a:lnTo>
                  <a:lnTo>
                    <a:pt x="1122192" y="179834"/>
                  </a:lnTo>
                  <a:lnTo>
                    <a:pt x="1088687" y="150505"/>
                  </a:lnTo>
                  <a:lnTo>
                    <a:pt x="1053263" y="123433"/>
                  </a:lnTo>
                  <a:lnTo>
                    <a:pt x="1016034" y="98732"/>
                  </a:lnTo>
                  <a:lnTo>
                    <a:pt x="977113" y="76514"/>
                  </a:lnTo>
                  <a:lnTo>
                    <a:pt x="936611" y="56892"/>
                  </a:lnTo>
                  <a:lnTo>
                    <a:pt x="894643" y="39978"/>
                  </a:lnTo>
                  <a:lnTo>
                    <a:pt x="851320" y="25887"/>
                  </a:lnTo>
                  <a:lnTo>
                    <a:pt x="806757" y="14731"/>
                  </a:lnTo>
                  <a:lnTo>
                    <a:pt x="761065" y="6622"/>
                  </a:lnTo>
                  <a:lnTo>
                    <a:pt x="714359" y="1674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4749" y="4680635"/>
              <a:ext cx="128815" cy="1288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845922" y="4825555"/>
              <a:ext cx="386715" cy="572135"/>
            </a:xfrm>
            <a:custGeom>
              <a:avLst/>
              <a:gdLst/>
              <a:ahLst/>
              <a:cxnLst/>
              <a:rect l="l" t="t" r="r" b="b"/>
              <a:pathLst>
                <a:path w="386715" h="572135">
                  <a:moveTo>
                    <a:pt x="332511" y="96608"/>
                  </a:moveTo>
                  <a:lnTo>
                    <a:pt x="322046" y="53124"/>
                  </a:lnTo>
                  <a:lnTo>
                    <a:pt x="282587" y="21132"/>
                  </a:lnTo>
                  <a:lnTo>
                    <a:pt x="246367" y="6438"/>
                  </a:lnTo>
                  <a:lnTo>
                    <a:pt x="206514" y="546"/>
                  </a:lnTo>
                  <a:lnTo>
                    <a:pt x="193230" y="0"/>
                  </a:lnTo>
                  <a:lnTo>
                    <a:pt x="179946" y="571"/>
                  </a:lnTo>
                  <a:lnTo>
                    <a:pt x="140093" y="8051"/>
                  </a:lnTo>
                  <a:lnTo>
                    <a:pt x="103860" y="22136"/>
                  </a:lnTo>
                  <a:lnTo>
                    <a:pt x="67627" y="48298"/>
                  </a:lnTo>
                  <a:lnTo>
                    <a:pt x="54749" y="96608"/>
                  </a:lnTo>
                  <a:lnTo>
                    <a:pt x="332511" y="96608"/>
                  </a:lnTo>
                  <a:close/>
                </a:path>
                <a:path w="386715" h="572135">
                  <a:moveTo>
                    <a:pt x="386448" y="128803"/>
                  </a:moveTo>
                  <a:lnTo>
                    <a:pt x="0" y="128803"/>
                  </a:lnTo>
                  <a:lnTo>
                    <a:pt x="32207" y="225412"/>
                  </a:lnTo>
                  <a:lnTo>
                    <a:pt x="80518" y="225412"/>
                  </a:lnTo>
                  <a:lnTo>
                    <a:pt x="112725" y="539381"/>
                  </a:lnTo>
                  <a:lnTo>
                    <a:pt x="64414" y="539381"/>
                  </a:lnTo>
                  <a:lnTo>
                    <a:pt x="64414" y="571588"/>
                  </a:lnTo>
                  <a:lnTo>
                    <a:pt x="322046" y="571588"/>
                  </a:lnTo>
                  <a:lnTo>
                    <a:pt x="322046" y="539381"/>
                  </a:lnTo>
                  <a:lnTo>
                    <a:pt x="273735" y="539381"/>
                  </a:lnTo>
                  <a:lnTo>
                    <a:pt x="305943" y="225412"/>
                  </a:lnTo>
                  <a:lnTo>
                    <a:pt x="354241" y="225412"/>
                  </a:lnTo>
                  <a:lnTo>
                    <a:pt x="386448" y="128803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62301" y="2347277"/>
            <a:ext cx="3205099" cy="117429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325"/>
              </a:spcBef>
            </a:pPr>
            <a:r>
              <a:rPr sz="2000" b="1" spc="-75" dirty="0">
                <a:latin typeface="Trebuchet MS"/>
                <a:cs typeface="Trebuchet MS"/>
              </a:rPr>
              <a:t>Youth</a:t>
            </a:r>
            <a:r>
              <a:rPr sz="2000" b="1" spc="-1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Climate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Corps: </a:t>
            </a:r>
            <a:r>
              <a:rPr sz="2000" spc="-20" dirty="0">
                <a:latin typeface="Trebuchet MS"/>
                <a:cs typeface="Trebuchet MS"/>
              </a:rPr>
              <a:t>Engage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youth</a:t>
            </a:r>
            <a:r>
              <a:rPr sz="2000" spc="-19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in </a:t>
            </a:r>
            <a:r>
              <a:rPr sz="2000" spc="-75" dirty="0">
                <a:latin typeface="Trebuchet MS"/>
                <a:cs typeface="Trebuchet MS"/>
              </a:rPr>
              <a:t>reforestation,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mangrove </a:t>
            </a:r>
            <a:r>
              <a:rPr sz="2000" spc="-60">
                <a:latin typeface="Trebuchet MS"/>
                <a:cs typeface="Trebuchet MS"/>
              </a:rPr>
              <a:t>restoration</a:t>
            </a:r>
            <a:r>
              <a:rPr sz="2000" spc="-195">
                <a:latin typeface="Trebuchet MS"/>
                <a:cs typeface="Trebuchet MS"/>
              </a:rPr>
              <a:t> </a:t>
            </a:r>
            <a:r>
              <a:rPr lang="en-US" sz="2000" spc="95">
                <a:latin typeface="Trebuchet MS"/>
                <a:cs typeface="Trebuchet MS"/>
              </a:rPr>
              <a:t> </a:t>
            </a:r>
            <a:r>
              <a:rPr lang="en-US" sz="2000" spc="95" smtClean="0">
                <a:latin typeface="Trebuchet MS"/>
                <a:cs typeface="Trebuchet MS"/>
              </a:rPr>
              <a:t>&amp; </a:t>
            </a:r>
            <a:r>
              <a:rPr sz="2000" spc="-40" smtClean="0">
                <a:latin typeface="Trebuchet MS"/>
                <a:cs typeface="Trebuchet MS"/>
              </a:rPr>
              <a:t>flood</a:t>
            </a:r>
            <a:r>
              <a:rPr sz="2000" spc="-130" smtClean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defense.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86014" y="2347277"/>
            <a:ext cx="2746375" cy="11741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325"/>
              </a:spcBef>
            </a:pPr>
            <a:r>
              <a:rPr sz="2000" b="1" spc="-45" dirty="0">
                <a:latin typeface="Trebuchet MS"/>
                <a:cs typeface="Trebuchet MS"/>
              </a:rPr>
              <a:t>Green</a:t>
            </a:r>
            <a:r>
              <a:rPr sz="2000" b="1" spc="-16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Innovation Challenge: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Fund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youth </a:t>
            </a:r>
            <a:r>
              <a:rPr sz="2000" spc="-35" dirty="0">
                <a:latin typeface="Trebuchet MS"/>
                <a:cs typeface="Trebuchet MS"/>
              </a:rPr>
              <a:t>enterprises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in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recycling, </a:t>
            </a:r>
            <a:r>
              <a:rPr sz="2000" spc="-95" dirty="0">
                <a:latin typeface="Trebuchet MS"/>
                <a:cs typeface="Trebuchet MS"/>
              </a:rPr>
              <a:t>energy,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and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eco-</a:t>
            </a:r>
            <a:r>
              <a:rPr sz="2000" spc="-30" dirty="0">
                <a:latin typeface="Trebuchet MS"/>
                <a:cs typeface="Trebuchet MS"/>
              </a:rPr>
              <a:t>tourism.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2301" y="4426013"/>
            <a:ext cx="3047365" cy="11741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325"/>
              </a:spcBef>
            </a:pPr>
            <a:r>
              <a:rPr sz="2000" b="1" spc="110" dirty="0" smtClean="0">
                <a:latin typeface="Trebuchet MS"/>
                <a:cs typeface="Trebuchet MS"/>
              </a:rPr>
              <a:t>CSA</a:t>
            </a:r>
            <a:r>
              <a:rPr sz="2000" b="1" spc="505" dirty="0" smtClean="0">
                <a:latin typeface="Trebuchet MS"/>
                <a:cs typeface="Trebuchet MS"/>
              </a:rPr>
              <a:t>s</a:t>
            </a:r>
            <a:r>
              <a:rPr sz="2000" b="1" spc="-240" dirty="0" smtClean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Agroforestry </a:t>
            </a:r>
            <a:r>
              <a:rPr sz="2000" b="1" spc="-95" dirty="0">
                <a:latin typeface="Trebuchet MS"/>
                <a:cs typeface="Trebuchet MS"/>
              </a:rPr>
              <a:t>Training: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Build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youth </a:t>
            </a:r>
            <a:r>
              <a:rPr sz="2000" spc="-35" dirty="0">
                <a:latin typeface="Trebuchet MS"/>
                <a:cs typeface="Trebuchet MS"/>
              </a:rPr>
              <a:t>capacity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to</a:t>
            </a:r>
            <a:r>
              <a:rPr sz="2000" spc="-19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mitigate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climate </a:t>
            </a:r>
            <a:r>
              <a:rPr sz="2000" dirty="0">
                <a:latin typeface="Trebuchet MS"/>
                <a:cs typeface="Trebuchet MS"/>
              </a:rPr>
              <a:t>risks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through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farming.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86014" y="4426013"/>
            <a:ext cx="2863215" cy="11741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325"/>
              </a:spcBef>
            </a:pPr>
            <a:r>
              <a:rPr sz="2000" b="1" dirty="0">
                <a:latin typeface="Trebuchet MS"/>
                <a:cs typeface="Trebuchet MS"/>
              </a:rPr>
              <a:t>Climate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Ambassadors </a:t>
            </a:r>
            <a:r>
              <a:rPr sz="2000" b="1" spc="-45" dirty="0">
                <a:latin typeface="Trebuchet MS"/>
                <a:cs typeface="Trebuchet MS"/>
              </a:rPr>
              <a:t>Program:</a:t>
            </a:r>
            <a:r>
              <a:rPr sz="2000" b="1" spc="-17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Train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and </a:t>
            </a:r>
            <a:r>
              <a:rPr sz="2000" spc="-40" dirty="0">
                <a:latin typeface="Trebuchet MS"/>
                <a:cs typeface="Trebuchet MS"/>
              </a:rPr>
              <a:t>empower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youth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leaders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to </a:t>
            </a:r>
            <a:r>
              <a:rPr sz="2000" spc="-30" dirty="0">
                <a:latin typeface="Trebuchet MS"/>
                <a:cs typeface="Trebuchet MS"/>
              </a:rPr>
              <a:t>raise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awareness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act.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8977" rIns="0" bIns="0" rtlCol="0">
            <a:spAutoFit/>
          </a:bodyPr>
          <a:lstStyle/>
          <a:p>
            <a:pPr marL="5123180">
              <a:lnSpc>
                <a:spcPct val="100000"/>
              </a:lnSpc>
              <a:spcBef>
                <a:spcPts val="130"/>
              </a:spcBef>
            </a:pPr>
            <a:r>
              <a:rPr sz="3200" spc="-20" dirty="0"/>
              <a:t>KPIз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"/>
            <a:ext cx="5152770" cy="685774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72175" y="866775"/>
            <a:ext cx="737235" cy="0"/>
          </a:xfrm>
          <a:custGeom>
            <a:avLst/>
            <a:gdLst/>
            <a:ahLst/>
            <a:cxnLst/>
            <a:rect l="l" t="t" r="r" b="b"/>
            <a:pathLst>
              <a:path w="737234">
                <a:moveTo>
                  <a:pt x="0" y="0"/>
                </a:moveTo>
                <a:lnTo>
                  <a:pt x="736980" y="0"/>
                </a:lnTo>
              </a:path>
            </a:pathLst>
          </a:custGeom>
          <a:ln w="57150">
            <a:solidFill>
              <a:srgbClr val="0E9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51854" y="2447748"/>
            <a:ext cx="4331335" cy="19056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35" dirty="0">
                <a:latin typeface="Trebuchet MS"/>
                <a:cs typeface="Trebuchet MS"/>
              </a:rPr>
              <a:t>5,000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youth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in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adaptation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programs.</a:t>
            </a:r>
            <a:endParaRPr sz="2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Trebuchet MS"/>
                <a:cs typeface="Trebuchet MS"/>
              </a:rPr>
              <a:t>100+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green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enterprises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created.</a:t>
            </a:r>
            <a:endParaRPr sz="2000" dirty="0">
              <a:latin typeface="Trebuchet MS"/>
              <a:cs typeface="Trebuchet MS"/>
            </a:endParaRPr>
          </a:p>
          <a:p>
            <a:pPr marL="241300" marR="5080" indent="-229235">
              <a:lnSpc>
                <a:spcPts val="218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10" dirty="0">
                <a:latin typeface="Trebuchet MS"/>
                <a:cs typeface="Trebuchet MS"/>
              </a:rPr>
              <a:t>100,000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trees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planted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lang="en-US" sz="2000" spc="95" dirty="0">
                <a:latin typeface="Trebuchet MS"/>
                <a:cs typeface="Trebuchet MS"/>
              </a:rPr>
              <a:t>&amp;</a:t>
            </a:r>
            <a:r>
              <a:rPr sz="2000" spc="-155" dirty="0" smtClean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200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hectares restored.</a:t>
            </a:r>
            <a:endParaRPr sz="20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35" dirty="0">
                <a:latin typeface="Trebuchet MS"/>
                <a:cs typeface="Trebuchet MS"/>
              </a:rPr>
              <a:t>1,000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youth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employed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in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green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jobs.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133975" cy="6858000"/>
            </a:xfrm>
            <a:custGeom>
              <a:avLst/>
              <a:gdLst/>
              <a:ahLst/>
              <a:cxnLst/>
              <a:rect l="l" t="t" r="r" b="b"/>
              <a:pathLst>
                <a:path w="5133975" h="6858000">
                  <a:moveTo>
                    <a:pt x="5133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33975" y="6858000"/>
                  </a:lnTo>
                  <a:lnTo>
                    <a:pt x="5133975" y="0"/>
                  </a:lnTo>
                  <a:close/>
                </a:path>
              </a:pathLst>
            </a:custGeom>
            <a:solidFill>
              <a:srgbClr val="82766A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5070" y="12698"/>
              <a:ext cx="9276802" cy="684523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41362" y="3869435"/>
            <a:ext cx="3068638" cy="157543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5"/>
              </a:spcBef>
            </a:pPr>
            <a:r>
              <a:rPr sz="3600" b="1" spc="-10">
                <a:solidFill>
                  <a:srgbClr val="252525"/>
                </a:solidFill>
                <a:latin typeface="Trebuchet MS"/>
                <a:cs typeface="Trebuchet MS"/>
              </a:rPr>
              <a:t>Skillз </a:t>
            </a:r>
            <a:r>
              <a:rPr sz="3600" b="1" spc="-70" smtClean="0">
                <a:solidFill>
                  <a:srgbClr val="252525"/>
                </a:solidFill>
                <a:latin typeface="Trebuchet MS"/>
                <a:cs typeface="Trebuchet MS"/>
              </a:rPr>
              <a:t>Developmen</a:t>
            </a:r>
            <a:r>
              <a:rPr lang="en-US" sz="3600" b="1" spc="-70" smtClean="0">
                <a:solidFill>
                  <a:srgbClr val="252525"/>
                </a:solidFill>
                <a:latin typeface="Trebuchet MS"/>
                <a:cs typeface="Trebuchet MS"/>
              </a:rPr>
              <a:t> &amp; </a:t>
            </a:r>
            <a:r>
              <a:rPr sz="3600" b="1" spc="-160" smtClean="0">
                <a:solidFill>
                  <a:srgbClr val="252525"/>
                </a:solidFill>
                <a:latin typeface="Trebuchet MS"/>
                <a:cs typeface="Trebuchet MS"/>
              </a:rPr>
              <a:t>Employment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1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9457" y="2708338"/>
            <a:ext cx="244983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-90" dirty="0">
                <a:solidFill>
                  <a:srgbClr val="FFFFFF"/>
                </a:solidFill>
                <a:latin typeface="Trebuchet MS"/>
                <a:cs typeface="Trebuchet MS"/>
              </a:rPr>
              <a:t>Challengeз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0175" y="647700"/>
            <a:ext cx="6286500" cy="0"/>
          </a:xfrm>
          <a:custGeom>
            <a:avLst/>
            <a:gdLst/>
            <a:ahLst/>
            <a:cxnLst/>
            <a:rect l="l" t="t" r="r" b="b"/>
            <a:pathLst>
              <a:path w="6286500">
                <a:moveTo>
                  <a:pt x="0" y="0"/>
                </a:moveTo>
                <a:lnTo>
                  <a:pt x="6286500" y="0"/>
                </a:lnTo>
              </a:path>
            </a:pathLst>
          </a:custGeom>
          <a:ln w="19050">
            <a:solidFill>
              <a:srgbClr val="E97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123" rIns="0" bIns="0" rtlCol="0">
            <a:spAutoFit/>
          </a:bodyPr>
          <a:lstStyle/>
          <a:p>
            <a:pPr marL="4511675" marR="5080">
              <a:lnSpc>
                <a:spcPct val="92600"/>
              </a:lnSpc>
              <a:spcBef>
                <a:spcPts val="455"/>
              </a:spcBef>
            </a:pPr>
            <a:r>
              <a:rPr sz="3650" b="0" spc="185" dirty="0">
                <a:latin typeface="Trebuchet MS"/>
                <a:cs typeface="Trebuchet MS"/>
              </a:rPr>
              <a:t>10–11%</a:t>
            </a:r>
            <a:r>
              <a:rPr sz="3650" b="0" spc="-370" dirty="0">
                <a:latin typeface="Trebuchet MS"/>
                <a:cs typeface="Trebuchet MS"/>
              </a:rPr>
              <a:t> </a:t>
            </a:r>
            <a:r>
              <a:rPr sz="3650" b="0" spc="-65" dirty="0">
                <a:latin typeface="Trebuchet MS"/>
                <a:cs typeface="Trebuchet MS"/>
              </a:rPr>
              <a:t>of</a:t>
            </a:r>
            <a:r>
              <a:rPr sz="3650" b="0" spc="-310" dirty="0">
                <a:latin typeface="Trebuchet MS"/>
                <a:cs typeface="Trebuchet MS"/>
              </a:rPr>
              <a:t> </a:t>
            </a:r>
            <a:r>
              <a:rPr sz="3650" b="0" spc="-75" dirty="0">
                <a:latin typeface="Trebuchet MS"/>
                <a:cs typeface="Trebuchet MS"/>
              </a:rPr>
              <a:t>youth</a:t>
            </a:r>
            <a:r>
              <a:rPr sz="3650" b="0" spc="-330" dirty="0">
                <a:latin typeface="Trebuchet MS"/>
                <a:cs typeface="Trebuchet MS"/>
              </a:rPr>
              <a:t> </a:t>
            </a:r>
            <a:r>
              <a:rPr sz="3650" b="0" spc="-30" dirty="0">
                <a:latin typeface="Trebuchet MS"/>
                <a:cs typeface="Trebuchet MS"/>
              </a:rPr>
              <a:t>have</a:t>
            </a:r>
            <a:r>
              <a:rPr sz="3650" b="0" spc="-320" dirty="0">
                <a:latin typeface="Trebuchet MS"/>
                <a:cs typeface="Trebuchet MS"/>
              </a:rPr>
              <a:t> </a:t>
            </a:r>
            <a:r>
              <a:rPr sz="3650" b="0" spc="-25" dirty="0">
                <a:latin typeface="Trebuchet MS"/>
                <a:cs typeface="Trebuchet MS"/>
              </a:rPr>
              <a:t>no </a:t>
            </a:r>
            <a:r>
              <a:rPr sz="3650" b="0" spc="-45" dirty="0">
                <a:latin typeface="Trebuchet MS"/>
                <a:cs typeface="Trebuchet MS"/>
              </a:rPr>
              <a:t>education;</a:t>
            </a:r>
            <a:r>
              <a:rPr sz="3650" b="0" spc="-350" dirty="0">
                <a:latin typeface="Trebuchet MS"/>
                <a:cs typeface="Trebuchet MS"/>
              </a:rPr>
              <a:t> </a:t>
            </a:r>
            <a:r>
              <a:rPr sz="3650" b="0" spc="310" dirty="0">
                <a:latin typeface="Trebuchet MS"/>
                <a:cs typeface="Trebuchet MS"/>
              </a:rPr>
              <a:t>6–7%</a:t>
            </a:r>
            <a:r>
              <a:rPr sz="3650" b="0" spc="-320" dirty="0">
                <a:latin typeface="Trebuchet MS"/>
                <a:cs typeface="Trebuchet MS"/>
              </a:rPr>
              <a:t> </a:t>
            </a:r>
            <a:r>
              <a:rPr sz="3650" b="0" spc="-10" dirty="0">
                <a:latin typeface="Trebuchet MS"/>
                <a:cs typeface="Trebuchet MS"/>
              </a:rPr>
              <a:t>reach </a:t>
            </a:r>
            <a:r>
              <a:rPr sz="3650" b="0" spc="-90" dirty="0">
                <a:latin typeface="Trebuchet MS"/>
                <a:cs typeface="Trebuchet MS"/>
              </a:rPr>
              <a:t>tertiary.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0175" y="2486025"/>
            <a:ext cx="6286500" cy="0"/>
          </a:xfrm>
          <a:custGeom>
            <a:avLst/>
            <a:gdLst/>
            <a:ahLst/>
            <a:cxnLst/>
            <a:rect l="l" t="t" r="r" b="b"/>
            <a:pathLst>
              <a:path w="6286500">
                <a:moveTo>
                  <a:pt x="0" y="0"/>
                </a:moveTo>
                <a:lnTo>
                  <a:pt x="6286500" y="0"/>
                </a:lnTo>
              </a:path>
            </a:pathLst>
          </a:custGeom>
          <a:ln w="19050">
            <a:solidFill>
              <a:srgbClr val="8EB1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40096" y="2543555"/>
            <a:ext cx="5023104" cy="16167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455"/>
              </a:spcBef>
            </a:pPr>
            <a:r>
              <a:rPr sz="3650" spc="-10" dirty="0">
                <a:latin typeface="Trebuchet MS"/>
                <a:cs typeface="Trebuchet MS"/>
              </a:rPr>
              <a:t>Only</a:t>
            </a:r>
            <a:r>
              <a:rPr sz="3650" spc="-360" dirty="0">
                <a:latin typeface="Trebuchet MS"/>
                <a:cs typeface="Trebuchet MS"/>
              </a:rPr>
              <a:t> </a:t>
            </a:r>
            <a:r>
              <a:rPr sz="3650" spc="315" dirty="0">
                <a:latin typeface="Trebuchet MS"/>
                <a:cs typeface="Trebuchet MS"/>
              </a:rPr>
              <a:t>22%</a:t>
            </a:r>
            <a:r>
              <a:rPr sz="3650" spc="-310" dirty="0">
                <a:latin typeface="Trebuchet MS"/>
                <a:cs typeface="Trebuchet MS"/>
              </a:rPr>
              <a:t> </a:t>
            </a:r>
            <a:r>
              <a:rPr sz="3650" spc="-95" dirty="0">
                <a:latin typeface="Trebuchet MS"/>
                <a:cs typeface="Trebuchet MS"/>
              </a:rPr>
              <a:t>are</a:t>
            </a:r>
            <a:r>
              <a:rPr sz="3650" spc="-330" dirty="0">
                <a:latin typeface="Trebuchet MS"/>
                <a:cs typeface="Trebuchet MS"/>
              </a:rPr>
              <a:t> </a:t>
            </a:r>
            <a:r>
              <a:rPr sz="3650" spc="-35" dirty="0">
                <a:latin typeface="Trebuchet MS"/>
                <a:cs typeface="Trebuchet MS"/>
              </a:rPr>
              <a:t>employed; </a:t>
            </a:r>
            <a:r>
              <a:rPr sz="3650" spc="-105">
                <a:latin typeface="Trebuchet MS"/>
                <a:cs typeface="Trebuchet MS"/>
              </a:rPr>
              <a:t>informality</a:t>
            </a:r>
            <a:r>
              <a:rPr sz="3650" spc="-345">
                <a:latin typeface="Trebuchet MS"/>
                <a:cs typeface="Trebuchet MS"/>
              </a:rPr>
              <a:t> </a:t>
            </a:r>
            <a:r>
              <a:rPr lang="en-US" sz="3650" spc="175" dirty="0">
                <a:latin typeface="Trebuchet MS"/>
                <a:cs typeface="Trebuchet MS"/>
              </a:rPr>
              <a:t>&amp;</a:t>
            </a:r>
            <a:r>
              <a:rPr sz="3650" spc="-290" smtClean="0">
                <a:latin typeface="Trebuchet MS"/>
                <a:cs typeface="Trebuchet MS"/>
              </a:rPr>
              <a:t> </a:t>
            </a:r>
            <a:r>
              <a:rPr sz="3650" spc="-75" dirty="0">
                <a:latin typeface="Trebuchet MS"/>
                <a:cs typeface="Trebuchet MS"/>
              </a:rPr>
              <a:t>low</a:t>
            </a:r>
            <a:r>
              <a:rPr sz="3650" spc="-285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wages common.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0175" y="4333875"/>
            <a:ext cx="6286500" cy="0"/>
          </a:xfrm>
          <a:custGeom>
            <a:avLst/>
            <a:gdLst/>
            <a:ahLst/>
            <a:cxnLst/>
            <a:rect l="l" t="t" r="r" b="b"/>
            <a:pathLst>
              <a:path w="6286500">
                <a:moveTo>
                  <a:pt x="0" y="0"/>
                </a:moveTo>
                <a:lnTo>
                  <a:pt x="6286500" y="0"/>
                </a:lnTo>
              </a:path>
            </a:pathLst>
          </a:custGeom>
          <a:ln w="19050">
            <a:solidFill>
              <a:srgbClr val="186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40096" y="4387850"/>
            <a:ext cx="5404104" cy="11208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4050"/>
              </a:lnSpc>
              <a:spcBef>
                <a:spcPts val="540"/>
              </a:spcBef>
            </a:pPr>
            <a:r>
              <a:rPr sz="3650" spc="-20">
                <a:latin typeface="Trebuchet MS"/>
                <a:cs typeface="Trebuchet MS"/>
              </a:rPr>
              <a:t>Gender</a:t>
            </a:r>
            <a:r>
              <a:rPr sz="3650" spc="-360">
                <a:latin typeface="Trebuchet MS"/>
                <a:cs typeface="Trebuchet MS"/>
              </a:rPr>
              <a:t> </a:t>
            </a:r>
            <a:r>
              <a:rPr lang="en-US" sz="3650" spc="175" dirty="0">
                <a:latin typeface="Trebuchet MS"/>
                <a:cs typeface="Trebuchet MS"/>
              </a:rPr>
              <a:t>&amp;</a:t>
            </a:r>
            <a:r>
              <a:rPr sz="3650" spc="-290" smtClean="0">
                <a:latin typeface="Trebuchet MS"/>
                <a:cs typeface="Trebuchet MS"/>
              </a:rPr>
              <a:t> </a:t>
            </a:r>
            <a:r>
              <a:rPr sz="3650" spc="-110" dirty="0">
                <a:latin typeface="Trebuchet MS"/>
                <a:cs typeface="Trebuchet MS"/>
              </a:rPr>
              <a:t>rural</a:t>
            </a:r>
            <a:r>
              <a:rPr sz="3650" spc="-31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disparities </a:t>
            </a:r>
            <a:r>
              <a:rPr sz="3650" spc="-135" dirty="0">
                <a:latin typeface="Trebuchet MS"/>
                <a:cs typeface="Trebuchet MS"/>
              </a:rPr>
              <a:t>limit</a:t>
            </a:r>
            <a:r>
              <a:rPr sz="3650" spc="-32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opportunities.</a:t>
            </a:r>
            <a:endParaRPr sz="36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1610" y="403796"/>
            <a:ext cx="439166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10" dirty="0">
                <a:solidFill>
                  <a:srgbClr val="FFFFFF"/>
                </a:solidFill>
              </a:rPr>
              <a:t>Solutionз</a:t>
            </a:r>
            <a:r>
              <a:rPr spc="-390" dirty="0">
                <a:solidFill>
                  <a:srgbClr val="FFFFFF"/>
                </a:solidFill>
              </a:rPr>
              <a:t> </a:t>
            </a:r>
            <a:r>
              <a:rPr spc="900" dirty="0">
                <a:solidFill>
                  <a:srgbClr val="FFFFFF"/>
                </a:solidFill>
              </a:rPr>
              <a:t>s</a:t>
            </a:r>
            <a:r>
              <a:rPr spc="-395" dirty="0">
                <a:solidFill>
                  <a:srgbClr val="FFFFFF"/>
                </a:solidFill>
              </a:rPr>
              <a:t> </a:t>
            </a:r>
            <a:r>
              <a:rPr spc="-160" dirty="0">
                <a:solidFill>
                  <a:srgbClr val="FFFFFF"/>
                </a:solidFill>
              </a:rPr>
              <a:t>Projeсtз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38175" y="2419350"/>
            <a:ext cx="2562225" cy="3581400"/>
            <a:chOff x="638175" y="2419350"/>
            <a:chExt cx="2562225" cy="3581400"/>
          </a:xfrm>
        </p:grpSpPr>
        <p:sp>
          <p:nvSpPr>
            <p:cNvPr id="5" name="object 5"/>
            <p:cNvSpPr/>
            <p:nvPr/>
          </p:nvSpPr>
          <p:spPr>
            <a:xfrm>
              <a:off x="647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2543175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43175" y="3562350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F7D4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0" y="3562350"/>
                  </a:moveTo>
                  <a:lnTo>
                    <a:pt x="2543175" y="3562350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F7D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1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59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09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49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09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59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40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90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49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40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1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09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59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40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49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90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40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59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09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49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7225" y="2869247"/>
            <a:ext cx="2524125" cy="2568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4800">
              <a:latin typeface="Trebuchet MS"/>
              <a:cs typeface="Trebuchet MS"/>
            </a:endParaRPr>
          </a:p>
          <a:p>
            <a:pPr marL="187960" marR="184150">
              <a:lnSpc>
                <a:spcPct val="93900"/>
              </a:lnSpc>
              <a:spcBef>
                <a:spcPts val="3829"/>
              </a:spcBef>
            </a:pPr>
            <a:r>
              <a:rPr sz="1850" b="1" spc="-90" dirty="0">
                <a:latin typeface="Trebuchet MS"/>
                <a:cs typeface="Trebuchet MS"/>
              </a:rPr>
              <a:t>TVET</a:t>
            </a:r>
            <a:r>
              <a:rPr sz="1850" b="1" spc="-135" dirty="0">
                <a:latin typeface="Trebuchet MS"/>
                <a:cs typeface="Trebuchet MS"/>
              </a:rPr>
              <a:t> </a:t>
            </a:r>
            <a:r>
              <a:rPr sz="1850" b="1" spc="-10" dirty="0">
                <a:latin typeface="Trebuchet MS"/>
                <a:cs typeface="Trebuchet MS"/>
              </a:rPr>
              <a:t>Expansion: </a:t>
            </a:r>
            <a:r>
              <a:rPr sz="1850" dirty="0">
                <a:latin typeface="Trebuchet MS"/>
                <a:cs typeface="Trebuchet MS"/>
              </a:rPr>
              <a:t>Build</a:t>
            </a:r>
            <a:r>
              <a:rPr sz="1850" spc="-114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and</a:t>
            </a:r>
            <a:r>
              <a:rPr sz="1850" spc="-11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upgrade </a:t>
            </a:r>
            <a:r>
              <a:rPr sz="1850" dirty="0">
                <a:latin typeface="Trebuchet MS"/>
                <a:cs typeface="Trebuchet MS"/>
              </a:rPr>
              <a:t>centers</a:t>
            </a:r>
            <a:r>
              <a:rPr sz="1850" spc="-125" dirty="0">
                <a:latin typeface="Trebuchet MS"/>
                <a:cs typeface="Trebuchet MS"/>
              </a:rPr>
              <a:t> </a:t>
            </a:r>
            <a:r>
              <a:rPr sz="1850" spc="-75" dirty="0">
                <a:latin typeface="Trebuchet MS"/>
                <a:cs typeface="Trebuchet MS"/>
              </a:rPr>
              <a:t>for</a:t>
            </a:r>
            <a:r>
              <a:rPr sz="1850" spc="-13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technical </a:t>
            </a:r>
            <a:r>
              <a:rPr sz="1850" dirty="0">
                <a:latin typeface="Trebuchet MS"/>
                <a:cs typeface="Trebuchet MS"/>
              </a:rPr>
              <a:t>and</a:t>
            </a:r>
            <a:r>
              <a:rPr sz="1850" spc="-5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vocational training.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8175" y="5981700"/>
            <a:ext cx="2562225" cy="28575"/>
            <a:chOff x="638175" y="5981700"/>
            <a:chExt cx="2562225" cy="28575"/>
          </a:xfrm>
        </p:grpSpPr>
        <p:sp>
          <p:nvSpPr>
            <p:cNvPr id="11" name="object 11"/>
            <p:cNvSpPr/>
            <p:nvPr/>
          </p:nvSpPr>
          <p:spPr>
            <a:xfrm>
              <a:off x="647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25431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E39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0" y="9525"/>
                  </a:moveTo>
                  <a:lnTo>
                    <a:pt x="2543175" y="9525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E39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29000" y="2419350"/>
            <a:ext cx="2562225" cy="3581400"/>
            <a:chOff x="3429000" y="2419350"/>
            <a:chExt cx="2562225" cy="3581400"/>
          </a:xfrm>
        </p:grpSpPr>
        <p:sp>
          <p:nvSpPr>
            <p:cNvPr id="14" name="object 14"/>
            <p:cNvSpPr/>
            <p:nvPr/>
          </p:nvSpPr>
          <p:spPr>
            <a:xfrm>
              <a:off x="3438525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2543175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43175" y="3562350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EDE7C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38525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0" y="3562350"/>
                  </a:moveTo>
                  <a:lnTo>
                    <a:pt x="2543175" y="3562350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EDE7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7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59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09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50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40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90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49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39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D2B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147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09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59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39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49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90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40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60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10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50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D2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48050" y="2869247"/>
            <a:ext cx="2524125" cy="2568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4800">
              <a:latin typeface="Trebuchet MS"/>
              <a:cs typeface="Trebuchet MS"/>
            </a:endParaRPr>
          </a:p>
          <a:p>
            <a:pPr marL="193675" marR="320675">
              <a:lnSpc>
                <a:spcPct val="93900"/>
              </a:lnSpc>
              <a:spcBef>
                <a:spcPts val="3829"/>
              </a:spcBef>
            </a:pPr>
            <a:r>
              <a:rPr sz="1850" b="1" spc="-10" dirty="0">
                <a:latin typeface="Trebuchet MS"/>
                <a:cs typeface="Trebuchet MS"/>
              </a:rPr>
              <a:t>Apprenticeship </a:t>
            </a:r>
            <a:r>
              <a:rPr sz="1850" b="1" spc="-20" dirty="0">
                <a:latin typeface="Trebuchet MS"/>
                <a:cs typeface="Trebuchet MS"/>
              </a:rPr>
              <a:t>Program:</a:t>
            </a:r>
            <a:r>
              <a:rPr sz="1850" b="1" spc="-12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Partner </a:t>
            </a:r>
            <a:r>
              <a:rPr sz="1850" spc="-65" dirty="0">
                <a:latin typeface="Trebuchet MS"/>
                <a:cs typeface="Trebuchet MS"/>
              </a:rPr>
              <a:t>with </a:t>
            </a:r>
            <a:r>
              <a:rPr sz="1850" spc="60" dirty="0">
                <a:latin typeface="Trebuchet MS"/>
                <a:cs typeface="Trebuchet MS"/>
              </a:rPr>
              <a:t>businesses</a:t>
            </a:r>
            <a:r>
              <a:rPr sz="1850" spc="-165" dirty="0">
                <a:latin typeface="Trebuchet MS"/>
                <a:cs typeface="Trebuchet MS"/>
              </a:rPr>
              <a:t> </a:t>
            </a:r>
            <a:r>
              <a:rPr sz="1850" spc="-60" dirty="0">
                <a:latin typeface="Trebuchet MS"/>
                <a:cs typeface="Trebuchet MS"/>
              </a:rPr>
              <a:t>for </a:t>
            </a:r>
            <a:r>
              <a:rPr sz="1850" dirty="0">
                <a:latin typeface="Trebuchet MS"/>
                <a:cs typeface="Trebuchet MS"/>
              </a:rPr>
              <a:t>hands-on</a:t>
            </a:r>
            <a:r>
              <a:rPr sz="1850" spc="155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youth </a:t>
            </a:r>
            <a:r>
              <a:rPr sz="1850" spc="-10" dirty="0">
                <a:latin typeface="Trebuchet MS"/>
                <a:cs typeface="Trebuchet MS"/>
              </a:rPr>
              <a:t>training.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29000" y="5981700"/>
            <a:ext cx="2562225" cy="28575"/>
            <a:chOff x="3429000" y="5981700"/>
            <a:chExt cx="2562225" cy="28575"/>
          </a:xfrm>
        </p:grpSpPr>
        <p:sp>
          <p:nvSpPr>
            <p:cNvPr id="20" name="object 20"/>
            <p:cNvSpPr/>
            <p:nvPr/>
          </p:nvSpPr>
          <p:spPr>
            <a:xfrm>
              <a:off x="3438525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25431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ABB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38525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0" y="9525"/>
                  </a:moveTo>
                  <a:lnTo>
                    <a:pt x="2543175" y="9525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ABB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229350" y="2419350"/>
            <a:ext cx="2552700" cy="3581400"/>
            <a:chOff x="6229350" y="2419350"/>
            <a:chExt cx="2552700" cy="3581400"/>
          </a:xfrm>
        </p:grpSpPr>
        <p:sp>
          <p:nvSpPr>
            <p:cNvPr id="23" name="object 23"/>
            <p:cNvSpPr/>
            <p:nvPr/>
          </p:nvSpPr>
          <p:spPr>
            <a:xfrm>
              <a:off x="6238875" y="2428875"/>
              <a:ext cx="2533650" cy="3562350"/>
            </a:xfrm>
            <a:custGeom>
              <a:avLst/>
              <a:gdLst/>
              <a:ahLst/>
              <a:cxnLst/>
              <a:rect l="l" t="t" r="r" b="b"/>
              <a:pathLst>
                <a:path w="2533650" h="3562350">
                  <a:moveTo>
                    <a:pt x="2533650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33650" y="3562350"/>
                  </a:lnTo>
                  <a:lnTo>
                    <a:pt x="2533650" y="0"/>
                  </a:lnTo>
                  <a:close/>
                </a:path>
              </a:pathLst>
            </a:custGeom>
            <a:solidFill>
              <a:srgbClr val="D7E1C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38875" y="2428875"/>
              <a:ext cx="2533650" cy="3562350"/>
            </a:xfrm>
            <a:custGeom>
              <a:avLst/>
              <a:gdLst/>
              <a:ahLst/>
              <a:cxnLst/>
              <a:rect l="l" t="t" r="r" b="b"/>
              <a:pathLst>
                <a:path w="2533650" h="3562350">
                  <a:moveTo>
                    <a:pt x="0" y="3562350"/>
                  </a:moveTo>
                  <a:lnTo>
                    <a:pt x="2533650" y="3562350"/>
                  </a:lnTo>
                  <a:lnTo>
                    <a:pt x="2533650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D7E1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72300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60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10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49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39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89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50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39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75A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72300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10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60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39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50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89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39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60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10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49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75A7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48400" y="2869247"/>
            <a:ext cx="2514600" cy="2568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4800">
              <a:latin typeface="Trebuchet MS"/>
              <a:cs typeface="Trebuchet MS"/>
            </a:endParaRPr>
          </a:p>
          <a:p>
            <a:pPr marL="189230" marR="343535">
              <a:lnSpc>
                <a:spcPct val="93900"/>
              </a:lnSpc>
              <a:spcBef>
                <a:spcPts val="3829"/>
              </a:spcBef>
            </a:pPr>
            <a:r>
              <a:rPr sz="1850" b="1" spc="-10" dirty="0">
                <a:latin typeface="Trebuchet MS"/>
                <a:cs typeface="Trebuchet MS"/>
              </a:rPr>
              <a:t>Entrepreneurship </a:t>
            </a:r>
            <a:r>
              <a:rPr sz="1850" b="1" spc="-70" dirty="0">
                <a:latin typeface="Trebuchet MS"/>
                <a:cs typeface="Trebuchet MS"/>
              </a:rPr>
              <a:t>Training:</a:t>
            </a:r>
            <a:r>
              <a:rPr sz="1850" b="1" spc="-6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Provide </a:t>
            </a:r>
            <a:r>
              <a:rPr sz="1850" spc="55" dirty="0">
                <a:latin typeface="Trebuchet MS"/>
                <a:cs typeface="Trebuchet MS"/>
              </a:rPr>
              <a:t>business</a:t>
            </a:r>
            <a:r>
              <a:rPr sz="1850" spc="-9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coaching </a:t>
            </a:r>
            <a:r>
              <a:rPr sz="1850" dirty="0">
                <a:latin typeface="Trebuchet MS"/>
                <a:cs typeface="Trebuchet MS"/>
              </a:rPr>
              <a:t>and</a:t>
            </a:r>
            <a:r>
              <a:rPr sz="1850" spc="-4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seed</a:t>
            </a:r>
            <a:r>
              <a:rPr sz="1850" spc="-12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grants</a:t>
            </a:r>
            <a:r>
              <a:rPr sz="1850" spc="-135" dirty="0">
                <a:latin typeface="Trebuchet MS"/>
                <a:cs typeface="Trebuchet MS"/>
              </a:rPr>
              <a:t> </a:t>
            </a:r>
            <a:r>
              <a:rPr sz="1850" spc="-60" dirty="0">
                <a:latin typeface="Trebuchet MS"/>
                <a:cs typeface="Trebuchet MS"/>
              </a:rPr>
              <a:t>for </a:t>
            </a:r>
            <a:r>
              <a:rPr sz="1850" spc="-10" dirty="0">
                <a:latin typeface="Trebuchet MS"/>
                <a:cs typeface="Trebuchet MS"/>
              </a:rPr>
              <a:t>startups.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29350" y="5981700"/>
            <a:ext cx="2552700" cy="28575"/>
            <a:chOff x="6229350" y="5981700"/>
            <a:chExt cx="2552700" cy="28575"/>
          </a:xfrm>
        </p:grpSpPr>
        <p:sp>
          <p:nvSpPr>
            <p:cNvPr id="29" name="object 29"/>
            <p:cNvSpPr/>
            <p:nvPr/>
          </p:nvSpPr>
          <p:spPr>
            <a:xfrm>
              <a:off x="6238875" y="5991225"/>
              <a:ext cx="2533650" cy="9525"/>
            </a:xfrm>
            <a:custGeom>
              <a:avLst/>
              <a:gdLst/>
              <a:ahLst/>
              <a:cxnLst/>
              <a:rect l="l" t="t" r="r" b="b"/>
              <a:pathLst>
                <a:path w="2533650" h="9525">
                  <a:moveTo>
                    <a:pt x="25336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33650" y="9525"/>
                  </a:lnTo>
                  <a:lnTo>
                    <a:pt x="2533650" y="0"/>
                  </a:lnTo>
                  <a:close/>
                </a:path>
              </a:pathLst>
            </a:custGeom>
            <a:solidFill>
              <a:srgbClr val="4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38875" y="5991225"/>
              <a:ext cx="2533650" cy="9525"/>
            </a:xfrm>
            <a:custGeom>
              <a:avLst/>
              <a:gdLst/>
              <a:ahLst/>
              <a:cxnLst/>
              <a:rect l="l" t="t" r="r" b="b"/>
              <a:pathLst>
                <a:path w="2533650" h="9525">
                  <a:moveTo>
                    <a:pt x="0" y="9525"/>
                  </a:moveTo>
                  <a:lnTo>
                    <a:pt x="2533650" y="9525"/>
                  </a:lnTo>
                  <a:lnTo>
                    <a:pt x="2533650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4892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020175" y="2419350"/>
            <a:ext cx="2562225" cy="3581400"/>
            <a:chOff x="9020175" y="2419350"/>
            <a:chExt cx="2562225" cy="3581400"/>
          </a:xfrm>
        </p:grpSpPr>
        <p:sp>
          <p:nvSpPr>
            <p:cNvPr id="32" name="object 32"/>
            <p:cNvSpPr/>
            <p:nvPr/>
          </p:nvSpPr>
          <p:spPr>
            <a:xfrm>
              <a:off x="9029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2543175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43175" y="3562350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CCD3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29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0" y="3562350"/>
                  </a:moveTo>
                  <a:lnTo>
                    <a:pt x="2543175" y="3562350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CCD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63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60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10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49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39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89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50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39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277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63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10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60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39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50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89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39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60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10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49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277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039225" y="2869247"/>
            <a:ext cx="2524125" cy="2568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4800">
              <a:latin typeface="Trebuchet MS"/>
              <a:cs typeface="Trebuchet MS"/>
            </a:endParaRPr>
          </a:p>
          <a:p>
            <a:pPr marL="194310" marR="185420">
              <a:lnSpc>
                <a:spcPct val="93900"/>
              </a:lnSpc>
              <a:spcBef>
                <a:spcPts val="3829"/>
              </a:spcBef>
            </a:pPr>
            <a:r>
              <a:rPr sz="1850" b="1" spc="-85" dirty="0">
                <a:latin typeface="Trebuchet MS"/>
                <a:cs typeface="Trebuchet MS"/>
              </a:rPr>
              <a:t>Job</a:t>
            </a:r>
            <a:r>
              <a:rPr sz="1850" b="1" spc="-65" dirty="0">
                <a:latin typeface="Trebuchet MS"/>
                <a:cs typeface="Trebuchet MS"/>
              </a:rPr>
              <a:t> </a:t>
            </a:r>
            <a:r>
              <a:rPr sz="1850" b="1" dirty="0">
                <a:latin typeface="Trebuchet MS"/>
                <a:cs typeface="Trebuchet MS"/>
              </a:rPr>
              <a:t>Matching</a:t>
            </a:r>
            <a:r>
              <a:rPr sz="1850" b="1" spc="-80" dirty="0">
                <a:latin typeface="Trebuchet MS"/>
                <a:cs typeface="Trebuchet MS"/>
              </a:rPr>
              <a:t> </a:t>
            </a:r>
            <a:r>
              <a:rPr sz="1850" b="1" spc="409" dirty="0">
                <a:latin typeface="Trebuchet MS"/>
                <a:cs typeface="Trebuchet MS"/>
              </a:rPr>
              <a:t>s </a:t>
            </a:r>
            <a:r>
              <a:rPr sz="1850" b="1" dirty="0">
                <a:latin typeface="Trebuchet MS"/>
                <a:cs typeface="Trebuchet MS"/>
              </a:rPr>
              <a:t>Hubs:</a:t>
            </a:r>
            <a:r>
              <a:rPr sz="1850" b="1" spc="5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Launch</a:t>
            </a:r>
            <a:r>
              <a:rPr sz="1850" spc="500" dirty="0">
                <a:latin typeface="Trebuchet MS"/>
                <a:cs typeface="Trebuchet MS"/>
              </a:rPr>
              <a:t> </a:t>
            </a:r>
            <a:r>
              <a:rPr sz="1850" spc="-55" dirty="0">
                <a:latin typeface="Trebuchet MS"/>
                <a:cs typeface="Trebuchet MS"/>
              </a:rPr>
              <a:t>digital</a:t>
            </a:r>
            <a:r>
              <a:rPr sz="1850" spc="-100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platforms</a:t>
            </a:r>
            <a:r>
              <a:rPr sz="1850" spc="-65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and </a:t>
            </a:r>
            <a:r>
              <a:rPr sz="1850" spc="60" dirty="0">
                <a:latin typeface="Trebuchet MS"/>
                <a:cs typeface="Trebuchet MS"/>
              </a:rPr>
              <a:t>hubs</a:t>
            </a:r>
            <a:r>
              <a:rPr sz="1850" spc="-105" dirty="0">
                <a:latin typeface="Trebuchet MS"/>
                <a:cs typeface="Trebuchet MS"/>
              </a:rPr>
              <a:t> </a:t>
            </a:r>
            <a:r>
              <a:rPr sz="1850" spc="-60" dirty="0">
                <a:latin typeface="Trebuchet MS"/>
                <a:cs typeface="Trebuchet MS"/>
              </a:rPr>
              <a:t>to</a:t>
            </a:r>
            <a:r>
              <a:rPr sz="1850" spc="-15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connect </a:t>
            </a:r>
            <a:r>
              <a:rPr sz="1850" dirty="0">
                <a:latin typeface="Trebuchet MS"/>
                <a:cs typeface="Trebuchet MS"/>
              </a:rPr>
              <a:t>skills</a:t>
            </a:r>
            <a:r>
              <a:rPr sz="1850" spc="-125" dirty="0">
                <a:latin typeface="Trebuchet MS"/>
                <a:cs typeface="Trebuchet MS"/>
              </a:rPr>
              <a:t> </a:t>
            </a:r>
            <a:r>
              <a:rPr sz="1850" spc="-50" dirty="0">
                <a:latin typeface="Trebuchet MS"/>
                <a:cs typeface="Trebuchet MS"/>
              </a:rPr>
              <a:t>with</a:t>
            </a:r>
            <a:r>
              <a:rPr sz="1850" spc="-105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work.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020175" y="5981700"/>
            <a:ext cx="2562225" cy="28575"/>
            <a:chOff x="9020175" y="5981700"/>
            <a:chExt cx="2562225" cy="28575"/>
          </a:xfrm>
        </p:grpSpPr>
        <p:sp>
          <p:nvSpPr>
            <p:cNvPr id="38" name="object 38"/>
            <p:cNvSpPr/>
            <p:nvPr/>
          </p:nvSpPr>
          <p:spPr>
            <a:xfrm>
              <a:off x="9029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25431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29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0" y="9525"/>
                  </a:moveTo>
                  <a:lnTo>
                    <a:pt x="2543175" y="9525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186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1610" y="403796"/>
            <a:ext cx="10128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>
                <a:solidFill>
                  <a:srgbClr val="FFFFFF"/>
                </a:solidFill>
              </a:rPr>
              <a:t>KPIз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38175" y="2171700"/>
            <a:ext cx="10944225" cy="942975"/>
            <a:chOff x="638175" y="2171700"/>
            <a:chExt cx="10944225" cy="942975"/>
          </a:xfrm>
        </p:grpSpPr>
        <p:sp>
          <p:nvSpPr>
            <p:cNvPr id="5" name="object 5"/>
            <p:cNvSpPr/>
            <p:nvPr/>
          </p:nvSpPr>
          <p:spPr>
            <a:xfrm>
              <a:off x="647700" y="2524125"/>
              <a:ext cx="10925175" cy="581025"/>
            </a:xfrm>
            <a:custGeom>
              <a:avLst/>
              <a:gdLst/>
              <a:ahLst/>
              <a:cxnLst/>
              <a:rect l="l" t="t" r="r" b="b"/>
              <a:pathLst>
                <a:path w="10925175" h="581025">
                  <a:moveTo>
                    <a:pt x="0" y="581025"/>
                  </a:moveTo>
                  <a:lnTo>
                    <a:pt x="10925175" y="581025"/>
                  </a:lnTo>
                  <a:lnTo>
                    <a:pt x="10925175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0625" y="2181225"/>
              <a:ext cx="7648575" cy="685800"/>
            </a:xfrm>
            <a:custGeom>
              <a:avLst/>
              <a:gdLst/>
              <a:ahLst/>
              <a:cxnLst/>
              <a:rect l="l" t="t" r="r" b="b"/>
              <a:pathLst>
                <a:path w="7648575" h="685800">
                  <a:moveTo>
                    <a:pt x="753427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7534275" y="685800"/>
                  </a:lnTo>
                  <a:lnTo>
                    <a:pt x="7578762" y="676816"/>
                  </a:lnTo>
                  <a:lnTo>
                    <a:pt x="7615094" y="652319"/>
                  </a:lnTo>
                  <a:lnTo>
                    <a:pt x="7639591" y="615987"/>
                  </a:lnTo>
                  <a:lnTo>
                    <a:pt x="7648575" y="571500"/>
                  </a:lnTo>
                  <a:lnTo>
                    <a:pt x="7648575" y="114300"/>
                  </a:lnTo>
                  <a:lnTo>
                    <a:pt x="7639591" y="69812"/>
                  </a:lnTo>
                  <a:lnTo>
                    <a:pt x="7615094" y="33480"/>
                  </a:lnTo>
                  <a:lnTo>
                    <a:pt x="7578762" y="8983"/>
                  </a:lnTo>
                  <a:lnTo>
                    <a:pt x="753427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0625" y="2181225"/>
              <a:ext cx="7648575" cy="685800"/>
            </a:xfrm>
            <a:custGeom>
              <a:avLst/>
              <a:gdLst/>
              <a:ahLst/>
              <a:cxnLst/>
              <a:rect l="l" t="t" r="r" b="b"/>
              <a:pathLst>
                <a:path w="7648575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7534275" y="0"/>
                  </a:lnTo>
                  <a:lnTo>
                    <a:pt x="7578762" y="8983"/>
                  </a:lnTo>
                  <a:lnTo>
                    <a:pt x="7615094" y="33480"/>
                  </a:lnTo>
                  <a:lnTo>
                    <a:pt x="7639591" y="69812"/>
                  </a:lnTo>
                  <a:lnTo>
                    <a:pt x="7648575" y="114300"/>
                  </a:lnTo>
                  <a:lnTo>
                    <a:pt x="7648575" y="571500"/>
                  </a:lnTo>
                  <a:lnTo>
                    <a:pt x="7639591" y="615987"/>
                  </a:lnTo>
                  <a:lnTo>
                    <a:pt x="7615094" y="652319"/>
                  </a:lnTo>
                  <a:lnTo>
                    <a:pt x="7578762" y="676816"/>
                  </a:lnTo>
                  <a:lnTo>
                    <a:pt x="7534275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38175" y="3219450"/>
            <a:ext cx="10944225" cy="933450"/>
            <a:chOff x="638175" y="3219450"/>
            <a:chExt cx="10944225" cy="933450"/>
          </a:xfrm>
        </p:grpSpPr>
        <p:sp>
          <p:nvSpPr>
            <p:cNvPr id="9" name="object 9"/>
            <p:cNvSpPr/>
            <p:nvPr/>
          </p:nvSpPr>
          <p:spPr>
            <a:xfrm>
              <a:off x="647700" y="3571875"/>
              <a:ext cx="10925175" cy="571500"/>
            </a:xfrm>
            <a:custGeom>
              <a:avLst/>
              <a:gdLst/>
              <a:ahLst/>
              <a:cxnLst/>
              <a:rect l="l" t="t" r="r" b="b"/>
              <a:pathLst>
                <a:path w="10925175" h="571500">
                  <a:moveTo>
                    <a:pt x="0" y="571500"/>
                  </a:moveTo>
                  <a:lnTo>
                    <a:pt x="10925175" y="571500"/>
                  </a:lnTo>
                  <a:lnTo>
                    <a:pt x="10925175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0625" y="3228975"/>
              <a:ext cx="7648575" cy="676275"/>
            </a:xfrm>
            <a:custGeom>
              <a:avLst/>
              <a:gdLst/>
              <a:ahLst/>
              <a:cxnLst/>
              <a:rect l="l" t="t" r="r" b="b"/>
              <a:pathLst>
                <a:path w="7648575" h="676275">
                  <a:moveTo>
                    <a:pt x="7535799" y="0"/>
                  </a:moveTo>
                  <a:lnTo>
                    <a:pt x="112775" y="0"/>
                  </a:lnTo>
                  <a:lnTo>
                    <a:pt x="68863" y="8852"/>
                  </a:lnTo>
                  <a:lnTo>
                    <a:pt x="33018" y="33004"/>
                  </a:lnTo>
                  <a:lnTo>
                    <a:pt x="8857" y="68847"/>
                  </a:lnTo>
                  <a:lnTo>
                    <a:pt x="0" y="112775"/>
                  </a:lnTo>
                  <a:lnTo>
                    <a:pt x="0" y="563499"/>
                  </a:lnTo>
                  <a:lnTo>
                    <a:pt x="8857" y="607427"/>
                  </a:lnTo>
                  <a:lnTo>
                    <a:pt x="33018" y="643270"/>
                  </a:lnTo>
                  <a:lnTo>
                    <a:pt x="68863" y="667422"/>
                  </a:lnTo>
                  <a:lnTo>
                    <a:pt x="112775" y="676275"/>
                  </a:lnTo>
                  <a:lnTo>
                    <a:pt x="7535799" y="676275"/>
                  </a:lnTo>
                  <a:lnTo>
                    <a:pt x="7579727" y="667422"/>
                  </a:lnTo>
                  <a:lnTo>
                    <a:pt x="7615570" y="643270"/>
                  </a:lnTo>
                  <a:lnTo>
                    <a:pt x="7639722" y="607427"/>
                  </a:lnTo>
                  <a:lnTo>
                    <a:pt x="7648575" y="563499"/>
                  </a:lnTo>
                  <a:lnTo>
                    <a:pt x="7648575" y="112775"/>
                  </a:lnTo>
                  <a:lnTo>
                    <a:pt x="7639722" y="68847"/>
                  </a:lnTo>
                  <a:lnTo>
                    <a:pt x="7615570" y="33004"/>
                  </a:lnTo>
                  <a:lnTo>
                    <a:pt x="7579727" y="8852"/>
                  </a:lnTo>
                  <a:lnTo>
                    <a:pt x="753579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0625" y="3228975"/>
              <a:ext cx="7648575" cy="676275"/>
            </a:xfrm>
            <a:custGeom>
              <a:avLst/>
              <a:gdLst/>
              <a:ahLst/>
              <a:cxnLst/>
              <a:rect l="l" t="t" r="r" b="b"/>
              <a:pathLst>
                <a:path w="7648575" h="676275">
                  <a:moveTo>
                    <a:pt x="0" y="112775"/>
                  </a:moveTo>
                  <a:lnTo>
                    <a:pt x="8857" y="68847"/>
                  </a:lnTo>
                  <a:lnTo>
                    <a:pt x="33018" y="33004"/>
                  </a:lnTo>
                  <a:lnTo>
                    <a:pt x="68863" y="8852"/>
                  </a:lnTo>
                  <a:lnTo>
                    <a:pt x="112775" y="0"/>
                  </a:lnTo>
                  <a:lnTo>
                    <a:pt x="7535799" y="0"/>
                  </a:lnTo>
                  <a:lnTo>
                    <a:pt x="7579727" y="8852"/>
                  </a:lnTo>
                  <a:lnTo>
                    <a:pt x="7615570" y="33004"/>
                  </a:lnTo>
                  <a:lnTo>
                    <a:pt x="7639722" y="68847"/>
                  </a:lnTo>
                  <a:lnTo>
                    <a:pt x="7648575" y="112775"/>
                  </a:lnTo>
                  <a:lnTo>
                    <a:pt x="7648575" y="563499"/>
                  </a:lnTo>
                  <a:lnTo>
                    <a:pt x="7639722" y="607427"/>
                  </a:lnTo>
                  <a:lnTo>
                    <a:pt x="7615570" y="643270"/>
                  </a:lnTo>
                  <a:lnTo>
                    <a:pt x="7579727" y="667422"/>
                  </a:lnTo>
                  <a:lnTo>
                    <a:pt x="7535799" y="676275"/>
                  </a:lnTo>
                  <a:lnTo>
                    <a:pt x="112775" y="676275"/>
                  </a:lnTo>
                  <a:lnTo>
                    <a:pt x="68863" y="667422"/>
                  </a:lnTo>
                  <a:lnTo>
                    <a:pt x="33018" y="643270"/>
                  </a:lnTo>
                  <a:lnTo>
                    <a:pt x="8857" y="607427"/>
                  </a:lnTo>
                  <a:lnTo>
                    <a:pt x="0" y="563499"/>
                  </a:lnTo>
                  <a:lnTo>
                    <a:pt x="0" y="1127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38175" y="4257675"/>
            <a:ext cx="10944225" cy="942975"/>
            <a:chOff x="638175" y="4257675"/>
            <a:chExt cx="10944225" cy="942975"/>
          </a:xfrm>
        </p:grpSpPr>
        <p:sp>
          <p:nvSpPr>
            <p:cNvPr id="13" name="object 13"/>
            <p:cNvSpPr/>
            <p:nvPr/>
          </p:nvSpPr>
          <p:spPr>
            <a:xfrm>
              <a:off x="647700" y="4610100"/>
              <a:ext cx="10925175" cy="581025"/>
            </a:xfrm>
            <a:custGeom>
              <a:avLst/>
              <a:gdLst/>
              <a:ahLst/>
              <a:cxnLst/>
              <a:rect l="l" t="t" r="r" b="b"/>
              <a:pathLst>
                <a:path w="10925175" h="581025">
                  <a:moveTo>
                    <a:pt x="0" y="581025"/>
                  </a:moveTo>
                  <a:lnTo>
                    <a:pt x="10925175" y="581025"/>
                  </a:lnTo>
                  <a:lnTo>
                    <a:pt x="10925175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0625" y="4267200"/>
              <a:ext cx="7648575" cy="685800"/>
            </a:xfrm>
            <a:custGeom>
              <a:avLst/>
              <a:gdLst/>
              <a:ahLst/>
              <a:cxnLst/>
              <a:rect l="l" t="t" r="r" b="b"/>
              <a:pathLst>
                <a:path w="7648575" h="685800">
                  <a:moveTo>
                    <a:pt x="753427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7534275" y="685800"/>
                  </a:lnTo>
                  <a:lnTo>
                    <a:pt x="7578762" y="676816"/>
                  </a:lnTo>
                  <a:lnTo>
                    <a:pt x="7615094" y="652319"/>
                  </a:lnTo>
                  <a:lnTo>
                    <a:pt x="7639591" y="615987"/>
                  </a:lnTo>
                  <a:lnTo>
                    <a:pt x="7648575" y="571500"/>
                  </a:lnTo>
                  <a:lnTo>
                    <a:pt x="7648575" y="114300"/>
                  </a:lnTo>
                  <a:lnTo>
                    <a:pt x="7639591" y="69812"/>
                  </a:lnTo>
                  <a:lnTo>
                    <a:pt x="7615094" y="33480"/>
                  </a:lnTo>
                  <a:lnTo>
                    <a:pt x="7578762" y="8983"/>
                  </a:lnTo>
                  <a:lnTo>
                    <a:pt x="753427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0625" y="4267200"/>
              <a:ext cx="7648575" cy="685800"/>
            </a:xfrm>
            <a:custGeom>
              <a:avLst/>
              <a:gdLst/>
              <a:ahLst/>
              <a:cxnLst/>
              <a:rect l="l" t="t" r="r" b="b"/>
              <a:pathLst>
                <a:path w="7648575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7534275" y="0"/>
                  </a:lnTo>
                  <a:lnTo>
                    <a:pt x="7578762" y="8983"/>
                  </a:lnTo>
                  <a:lnTo>
                    <a:pt x="7615094" y="33480"/>
                  </a:lnTo>
                  <a:lnTo>
                    <a:pt x="7639591" y="69812"/>
                  </a:lnTo>
                  <a:lnTo>
                    <a:pt x="7648575" y="114300"/>
                  </a:lnTo>
                  <a:lnTo>
                    <a:pt x="7648575" y="571500"/>
                  </a:lnTo>
                  <a:lnTo>
                    <a:pt x="7639591" y="615987"/>
                  </a:lnTo>
                  <a:lnTo>
                    <a:pt x="7615094" y="652319"/>
                  </a:lnTo>
                  <a:lnTo>
                    <a:pt x="7578762" y="676816"/>
                  </a:lnTo>
                  <a:lnTo>
                    <a:pt x="7534275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38175" y="5305425"/>
            <a:ext cx="10944225" cy="933450"/>
            <a:chOff x="638175" y="5305425"/>
            <a:chExt cx="10944225" cy="933450"/>
          </a:xfrm>
        </p:grpSpPr>
        <p:sp>
          <p:nvSpPr>
            <p:cNvPr id="17" name="object 17"/>
            <p:cNvSpPr/>
            <p:nvPr/>
          </p:nvSpPr>
          <p:spPr>
            <a:xfrm>
              <a:off x="647700" y="5657850"/>
              <a:ext cx="10925175" cy="571500"/>
            </a:xfrm>
            <a:custGeom>
              <a:avLst/>
              <a:gdLst/>
              <a:ahLst/>
              <a:cxnLst/>
              <a:rect l="l" t="t" r="r" b="b"/>
              <a:pathLst>
                <a:path w="10925175" h="571500">
                  <a:moveTo>
                    <a:pt x="0" y="571500"/>
                  </a:moveTo>
                  <a:lnTo>
                    <a:pt x="10925175" y="571500"/>
                  </a:lnTo>
                  <a:lnTo>
                    <a:pt x="10925175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0625" y="5314950"/>
              <a:ext cx="7648575" cy="676275"/>
            </a:xfrm>
            <a:custGeom>
              <a:avLst/>
              <a:gdLst/>
              <a:ahLst/>
              <a:cxnLst/>
              <a:rect l="l" t="t" r="r" b="b"/>
              <a:pathLst>
                <a:path w="7648575" h="676275">
                  <a:moveTo>
                    <a:pt x="7535799" y="0"/>
                  </a:moveTo>
                  <a:lnTo>
                    <a:pt x="112775" y="0"/>
                  </a:lnTo>
                  <a:lnTo>
                    <a:pt x="68863" y="8852"/>
                  </a:lnTo>
                  <a:lnTo>
                    <a:pt x="33018" y="33004"/>
                  </a:lnTo>
                  <a:lnTo>
                    <a:pt x="8857" y="68847"/>
                  </a:lnTo>
                  <a:lnTo>
                    <a:pt x="0" y="112775"/>
                  </a:lnTo>
                  <a:lnTo>
                    <a:pt x="0" y="563562"/>
                  </a:lnTo>
                  <a:lnTo>
                    <a:pt x="8857" y="607432"/>
                  </a:lnTo>
                  <a:lnTo>
                    <a:pt x="33018" y="643259"/>
                  </a:lnTo>
                  <a:lnTo>
                    <a:pt x="68863" y="667416"/>
                  </a:lnTo>
                  <a:lnTo>
                    <a:pt x="112775" y="676275"/>
                  </a:lnTo>
                  <a:lnTo>
                    <a:pt x="7535799" y="676275"/>
                  </a:lnTo>
                  <a:lnTo>
                    <a:pt x="7579727" y="667416"/>
                  </a:lnTo>
                  <a:lnTo>
                    <a:pt x="7615570" y="643259"/>
                  </a:lnTo>
                  <a:lnTo>
                    <a:pt x="7639722" y="607432"/>
                  </a:lnTo>
                  <a:lnTo>
                    <a:pt x="7648575" y="563562"/>
                  </a:lnTo>
                  <a:lnTo>
                    <a:pt x="7648575" y="112775"/>
                  </a:lnTo>
                  <a:lnTo>
                    <a:pt x="7639722" y="68847"/>
                  </a:lnTo>
                  <a:lnTo>
                    <a:pt x="7615570" y="33004"/>
                  </a:lnTo>
                  <a:lnTo>
                    <a:pt x="7579727" y="8852"/>
                  </a:lnTo>
                  <a:lnTo>
                    <a:pt x="7535799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0625" y="5314950"/>
              <a:ext cx="7648575" cy="676275"/>
            </a:xfrm>
            <a:custGeom>
              <a:avLst/>
              <a:gdLst/>
              <a:ahLst/>
              <a:cxnLst/>
              <a:rect l="l" t="t" r="r" b="b"/>
              <a:pathLst>
                <a:path w="7648575" h="676275">
                  <a:moveTo>
                    <a:pt x="0" y="112775"/>
                  </a:moveTo>
                  <a:lnTo>
                    <a:pt x="8857" y="68847"/>
                  </a:lnTo>
                  <a:lnTo>
                    <a:pt x="33018" y="33004"/>
                  </a:lnTo>
                  <a:lnTo>
                    <a:pt x="68863" y="8852"/>
                  </a:lnTo>
                  <a:lnTo>
                    <a:pt x="112775" y="0"/>
                  </a:lnTo>
                  <a:lnTo>
                    <a:pt x="7535799" y="0"/>
                  </a:lnTo>
                  <a:lnTo>
                    <a:pt x="7579727" y="8852"/>
                  </a:lnTo>
                  <a:lnTo>
                    <a:pt x="7615570" y="33004"/>
                  </a:lnTo>
                  <a:lnTo>
                    <a:pt x="7639722" y="68847"/>
                  </a:lnTo>
                  <a:lnTo>
                    <a:pt x="7648575" y="112775"/>
                  </a:lnTo>
                  <a:lnTo>
                    <a:pt x="7648575" y="563562"/>
                  </a:lnTo>
                  <a:lnTo>
                    <a:pt x="7639722" y="607432"/>
                  </a:lnTo>
                  <a:lnTo>
                    <a:pt x="7615570" y="643259"/>
                  </a:lnTo>
                  <a:lnTo>
                    <a:pt x="7579727" y="667416"/>
                  </a:lnTo>
                  <a:lnTo>
                    <a:pt x="7535799" y="676275"/>
                  </a:lnTo>
                  <a:lnTo>
                    <a:pt x="112775" y="676275"/>
                  </a:lnTo>
                  <a:lnTo>
                    <a:pt x="68863" y="667416"/>
                  </a:lnTo>
                  <a:lnTo>
                    <a:pt x="33018" y="643259"/>
                  </a:lnTo>
                  <a:lnTo>
                    <a:pt x="8857" y="607432"/>
                  </a:lnTo>
                  <a:lnTo>
                    <a:pt x="0" y="563562"/>
                  </a:lnTo>
                  <a:lnTo>
                    <a:pt x="0" y="1127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01139" y="2295524"/>
            <a:ext cx="4908550" cy="3515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-25" dirty="0">
                <a:solidFill>
                  <a:srgbClr val="FFFFFF"/>
                </a:solidFill>
                <a:latin typeface="Trebuchet MS"/>
                <a:cs typeface="Trebuchet MS"/>
              </a:rPr>
              <a:t>50,000</a:t>
            </a:r>
            <a:r>
              <a:rPr sz="23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23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trained.</a:t>
            </a:r>
            <a:endParaRPr sz="2300">
              <a:latin typeface="Trebuchet MS"/>
              <a:cs typeface="Trebuchet MS"/>
            </a:endParaRPr>
          </a:p>
          <a:p>
            <a:pPr marL="12700" marR="597535">
              <a:lnSpc>
                <a:spcPct val="298000"/>
              </a:lnSpc>
            </a:pPr>
            <a:r>
              <a:rPr sz="2300" spc="195" dirty="0">
                <a:solidFill>
                  <a:srgbClr val="FFFFFF"/>
                </a:solidFill>
                <a:latin typeface="Trebuchet MS"/>
                <a:cs typeface="Trebuchet MS"/>
              </a:rPr>
              <a:t>60%</a:t>
            </a:r>
            <a:r>
              <a:rPr sz="23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rebuchet MS"/>
                <a:cs typeface="Trebuchet MS"/>
              </a:rPr>
              <a:t>employment/placement</a:t>
            </a:r>
            <a:r>
              <a:rPr sz="23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Trebuchet MS"/>
                <a:cs typeface="Trebuchet MS"/>
              </a:rPr>
              <a:t>rate. </a:t>
            </a:r>
            <a:r>
              <a:rPr sz="2300" spc="-25" dirty="0">
                <a:solidFill>
                  <a:srgbClr val="FFFFFF"/>
                </a:solidFill>
                <a:latin typeface="Trebuchet MS"/>
                <a:cs typeface="Trebuchet MS"/>
              </a:rPr>
              <a:t>1,000+</a:t>
            </a:r>
            <a:r>
              <a:rPr sz="23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23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rebuchet MS"/>
                <a:cs typeface="Trebuchet MS"/>
              </a:rPr>
              <a:t>enterprises</a:t>
            </a:r>
            <a:r>
              <a:rPr sz="23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created.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spc="195" dirty="0">
                <a:solidFill>
                  <a:srgbClr val="FFFFFF"/>
                </a:solidFill>
                <a:latin typeface="Trebuchet MS"/>
                <a:cs typeface="Trebuchet MS"/>
              </a:rPr>
              <a:t>30%</a:t>
            </a:r>
            <a:r>
              <a:rPr sz="23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increase</a:t>
            </a:r>
            <a:r>
              <a:rPr sz="23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3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Trebuchet MS"/>
                <a:cs typeface="Trebuchet MS"/>
              </a:rPr>
              <a:t>average</a:t>
            </a:r>
            <a:r>
              <a:rPr sz="23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23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rebuchet MS"/>
                <a:cs typeface="Trebuchet MS"/>
              </a:rPr>
              <a:t>income.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9962" y="1790001"/>
            <a:ext cx="3321050" cy="2337307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730"/>
              </a:spcBef>
            </a:pPr>
            <a:r>
              <a:rPr sz="5400" spc="-825"/>
              <a:t>T</a:t>
            </a:r>
            <a:r>
              <a:rPr sz="5400" spc="-265"/>
              <a:t>e</a:t>
            </a:r>
            <a:r>
              <a:rPr sz="5400" spc="-254"/>
              <a:t>с</a:t>
            </a:r>
            <a:r>
              <a:rPr sz="5400" spc="-305"/>
              <a:t>hn</a:t>
            </a:r>
            <a:r>
              <a:rPr sz="5400" spc="-210"/>
              <a:t>o</a:t>
            </a:r>
            <a:r>
              <a:rPr sz="5400" spc="-265"/>
              <a:t>l</a:t>
            </a:r>
            <a:r>
              <a:rPr sz="5400" spc="-300"/>
              <a:t>o</a:t>
            </a:r>
            <a:r>
              <a:rPr sz="5400" spc="-204"/>
              <a:t>g</a:t>
            </a:r>
            <a:r>
              <a:rPr sz="5400" spc="-265"/>
              <a:t>y</a:t>
            </a:r>
            <a:r>
              <a:rPr sz="5400" spc="-320"/>
              <a:t> </a:t>
            </a:r>
            <a:r>
              <a:rPr lang="en-US" sz="5400" spc="1155" dirty="0"/>
              <a:t>&amp;</a:t>
            </a:r>
            <a:r>
              <a:rPr sz="5400" spc="1155" smtClean="0"/>
              <a:t> </a:t>
            </a:r>
            <a:r>
              <a:rPr sz="5400" spc="-285" dirty="0"/>
              <a:t>Innovation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868362" y="4380342"/>
            <a:ext cx="3521710" cy="92710"/>
            <a:chOff x="868362" y="4380342"/>
            <a:chExt cx="3521710" cy="92710"/>
          </a:xfrm>
        </p:grpSpPr>
        <p:sp>
          <p:nvSpPr>
            <p:cNvPr id="4" name="object 4"/>
            <p:cNvSpPr/>
            <p:nvPr/>
          </p:nvSpPr>
          <p:spPr>
            <a:xfrm>
              <a:off x="889889" y="4404613"/>
              <a:ext cx="3477895" cy="44450"/>
            </a:xfrm>
            <a:custGeom>
              <a:avLst/>
              <a:gdLst/>
              <a:ahLst/>
              <a:cxnLst/>
              <a:rect l="l" t="t" r="r" b="b"/>
              <a:pathLst>
                <a:path w="3477895" h="44450">
                  <a:moveTo>
                    <a:pt x="279676" y="0"/>
                  </a:moveTo>
                  <a:lnTo>
                    <a:pt x="233216" y="85"/>
                  </a:lnTo>
                  <a:lnTo>
                    <a:pt x="187827" y="776"/>
                  </a:lnTo>
                  <a:lnTo>
                    <a:pt x="142694" y="2107"/>
                  </a:lnTo>
                  <a:lnTo>
                    <a:pt x="97005" y="4113"/>
                  </a:lnTo>
                  <a:lnTo>
                    <a:pt x="49944" y="6828"/>
                  </a:lnTo>
                  <a:lnTo>
                    <a:pt x="698" y="10287"/>
                  </a:lnTo>
                  <a:lnTo>
                    <a:pt x="0" y="14097"/>
                  </a:lnTo>
                  <a:lnTo>
                    <a:pt x="889" y="25146"/>
                  </a:lnTo>
                  <a:lnTo>
                    <a:pt x="698" y="29337"/>
                  </a:lnTo>
                  <a:lnTo>
                    <a:pt x="112835" y="31483"/>
                  </a:lnTo>
                  <a:lnTo>
                    <a:pt x="222683" y="32680"/>
                  </a:lnTo>
                  <a:lnTo>
                    <a:pt x="330046" y="33069"/>
                  </a:lnTo>
                  <a:lnTo>
                    <a:pt x="434729" y="32789"/>
                  </a:lnTo>
                  <a:lnTo>
                    <a:pt x="586306" y="31421"/>
                  </a:lnTo>
                  <a:lnTo>
                    <a:pt x="774587" y="28491"/>
                  </a:lnTo>
                  <a:lnTo>
                    <a:pt x="953849" y="24059"/>
                  </a:lnTo>
                  <a:lnTo>
                    <a:pt x="1048490" y="22161"/>
                  </a:lnTo>
                  <a:lnTo>
                    <a:pt x="1097723" y="21529"/>
                  </a:lnTo>
                  <a:lnTo>
                    <a:pt x="1148483" y="21198"/>
                  </a:lnTo>
                  <a:lnTo>
                    <a:pt x="1200959" y="21237"/>
                  </a:lnTo>
                  <a:lnTo>
                    <a:pt x="1255339" y="21712"/>
                  </a:lnTo>
                  <a:lnTo>
                    <a:pt x="1311812" y="22692"/>
                  </a:lnTo>
                  <a:lnTo>
                    <a:pt x="1370567" y="24244"/>
                  </a:lnTo>
                  <a:lnTo>
                    <a:pt x="1431793" y="26436"/>
                  </a:lnTo>
                  <a:lnTo>
                    <a:pt x="1495679" y="29337"/>
                  </a:lnTo>
                  <a:lnTo>
                    <a:pt x="1568684" y="32040"/>
                  </a:lnTo>
                  <a:lnTo>
                    <a:pt x="1637201" y="32900"/>
                  </a:lnTo>
                  <a:lnTo>
                    <a:pt x="1701446" y="32297"/>
                  </a:lnTo>
                  <a:lnTo>
                    <a:pt x="1761633" y="30610"/>
                  </a:lnTo>
                  <a:lnTo>
                    <a:pt x="1817978" y="28220"/>
                  </a:lnTo>
                  <a:lnTo>
                    <a:pt x="1919999" y="22847"/>
                  </a:lnTo>
                  <a:lnTo>
                    <a:pt x="1966106" y="20624"/>
                  </a:lnTo>
                  <a:lnTo>
                    <a:pt x="2009231" y="19217"/>
                  </a:lnTo>
                  <a:lnTo>
                    <a:pt x="2049588" y="19004"/>
                  </a:lnTo>
                  <a:lnTo>
                    <a:pt x="2087393" y="20367"/>
                  </a:lnTo>
                  <a:lnTo>
                    <a:pt x="2122860" y="23684"/>
                  </a:lnTo>
                  <a:lnTo>
                    <a:pt x="2156206" y="29337"/>
                  </a:lnTo>
                  <a:lnTo>
                    <a:pt x="2189615" y="35326"/>
                  </a:lnTo>
                  <a:lnTo>
                    <a:pt x="2225255" y="39592"/>
                  </a:lnTo>
                  <a:lnTo>
                    <a:pt x="2263307" y="42332"/>
                  </a:lnTo>
                  <a:lnTo>
                    <a:pt x="2303954" y="43745"/>
                  </a:lnTo>
                  <a:lnTo>
                    <a:pt x="2347380" y="44028"/>
                  </a:lnTo>
                  <a:lnTo>
                    <a:pt x="2393766" y="43379"/>
                  </a:lnTo>
                  <a:lnTo>
                    <a:pt x="2443297" y="41995"/>
                  </a:lnTo>
                  <a:lnTo>
                    <a:pt x="2676511" y="33068"/>
                  </a:lnTo>
                  <a:lnTo>
                    <a:pt x="2744501" y="30976"/>
                  </a:lnTo>
                  <a:lnTo>
                    <a:pt x="2816733" y="29337"/>
                  </a:lnTo>
                  <a:lnTo>
                    <a:pt x="2888805" y="28223"/>
                  </a:lnTo>
                  <a:lnTo>
                    <a:pt x="2956375" y="27585"/>
                  </a:lnTo>
                  <a:lnTo>
                    <a:pt x="3019703" y="27344"/>
                  </a:lnTo>
                  <a:lnTo>
                    <a:pt x="3134683" y="27734"/>
                  </a:lnTo>
                  <a:lnTo>
                    <a:pt x="3325283" y="29792"/>
                  </a:lnTo>
                  <a:lnTo>
                    <a:pt x="3405098" y="30195"/>
                  </a:lnTo>
                  <a:lnTo>
                    <a:pt x="3442052" y="29963"/>
                  </a:lnTo>
                  <a:lnTo>
                    <a:pt x="3477387" y="29337"/>
                  </a:lnTo>
                  <a:lnTo>
                    <a:pt x="3477387" y="10287"/>
                  </a:lnTo>
                  <a:lnTo>
                    <a:pt x="3406421" y="8483"/>
                  </a:lnTo>
                  <a:lnTo>
                    <a:pt x="3337996" y="7222"/>
                  </a:lnTo>
                  <a:lnTo>
                    <a:pt x="3272092" y="6441"/>
                  </a:lnTo>
                  <a:lnTo>
                    <a:pt x="3208690" y="6079"/>
                  </a:lnTo>
                  <a:lnTo>
                    <a:pt x="3147773" y="6074"/>
                  </a:lnTo>
                  <a:lnTo>
                    <a:pt x="3089322" y="6364"/>
                  </a:lnTo>
                  <a:lnTo>
                    <a:pt x="2979740" y="7579"/>
                  </a:lnTo>
                  <a:lnTo>
                    <a:pt x="2747621" y="11442"/>
                  </a:lnTo>
                  <a:lnTo>
                    <a:pt x="2671116" y="12015"/>
                  </a:lnTo>
                  <a:lnTo>
                    <a:pt x="2636290" y="11846"/>
                  </a:lnTo>
                  <a:lnTo>
                    <a:pt x="2603725" y="11290"/>
                  </a:lnTo>
                  <a:lnTo>
                    <a:pt x="2527719" y="8965"/>
                  </a:lnTo>
                  <a:lnTo>
                    <a:pt x="2478818" y="8655"/>
                  </a:lnTo>
                  <a:lnTo>
                    <a:pt x="2427470" y="9126"/>
                  </a:lnTo>
                  <a:lnTo>
                    <a:pt x="2374443" y="10145"/>
                  </a:lnTo>
                  <a:lnTo>
                    <a:pt x="2213008" y="14184"/>
                  </a:lnTo>
                  <a:lnTo>
                    <a:pt x="2160980" y="15084"/>
                  </a:lnTo>
                  <a:lnTo>
                    <a:pt x="2111128" y="15376"/>
                  </a:lnTo>
                  <a:lnTo>
                    <a:pt x="2064225" y="14829"/>
                  </a:lnTo>
                  <a:lnTo>
                    <a:pt x="2021039" y="13209"/>
                  </a:lnTo>
                  <a:lnTo>
                    <a:pt x="1982343" y="10287"/>
                  </a:lnTo>
                  <a:lnTo>
                    <a:pt x="1945928" y="7087"/>
                  </a:lnTo>
                  <a:lnTo>
                    <a:pt x="1908707" y="4792"/>
                  </a:lnTo>
                  <a:lnTo>
                    <a:pt x="1870221" y="3303"/>
                  </a:lnTo>
                  <a:lnTo>
                    <a:pt x="1830013" y="2525"/>
                  </a:lnTo>
                  <a:lnTo>
                    <a:pt x="1787625" y="2361"/>
                  </a:lnTo>
                  <a:lnTo>
                    <a:pt x="1742598" y="2714"/>
                  </a:lnTo>
                  <a:lnTo>
                    <a:pt x="1694476" y="3488"/>
                  </a:lnTo>
                  <a:lnTo>
                    <a:pt x="1461878" y="8858"/>
                  </a:lnTo>
                  <a:lnTo>
                    <a:pt x="1127792" y="15310"/>
                  </a:lnTo>
                  <a:lnTo>
                    <a:pt x="1032360" y="16570"/>
                  </a:lnTo>
                  <a:lnTo>
                    <a:pt x="937769" y="16980"/>
                  </a:lnTo>
                  <a:lnTo>
                    <a:pt x="889771" y="16778"/>
                  </a:lnTo>
                  <a:lnTo>
                    <a:pt x="840763" y="16257"/>
                  </a:lnTo>
                  <a:lnTo>
                    <a:pt x="790338" y="15383"/>
                  </a:lnTo>
                  <a:lnTo>
                    <a:pt x="738089" y="14120"/>
                  </a:lnTo>
                  <a:lnTo>
                    <a:pt x="683608" y="12433"/>
                  </a:lnTo>
                  <a:lnTo>
                    <a:pt x="556517" y="7459"/>
                  </a:lnTo>
                  <a:lnTo>
                    <a:pt x="433616" y="3036"/>
                  </a:lnTo>
                  <a:lnTo>
                    <a:pt x="379062" y="1509"/>
                  </a:lnTo>
                  <a:lnTo>
                    <a:pt x="328020" y="486"/>
                  </a:lnTo>
                  <a:lnTo>
                    <a:pt x="279676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587" y="4402567"/>
              <a:ext cx="3477260" cy="48260"/>
            </a:xfrm>
            <a:custGeom>
              <a:avLst/>
              <a:gdLst/>
              <a:ahLst/>
              <a:cxnLst/>
              <a:rect l="l" t="t" r="r" b="b"/>
              <a:pathLst>
                <a:path w="3477260" h="48260">
                  <a:moveTo>
                    <a:pt x="0" y="12333"/>
                  </a:moveTo>
                  <a:lnTo>
                    <a:pt x="48791" y="9908"/>
                  </a:lnTo>
                  <a:lnTo>
                    <a:pt x="98747" y="8980"/>
                  </a:lnTo>
                  <a:lnTo>
                    <a:pt x="149611" y="9267"/>
                  </a:lnTo>
                  <a:lnTo>
                    <a:pt x="201126" y="10489"/>
                  </a:lnTo>
                  <a:lnTo>
                    <a:pt x="253033" y="12364"/>
                  </a:lnTo>
                  <a:lnTo>
                    <a:pt x="305075" y="14612"/>
                  </a:lnTo>
                  <a:lnTo>
                    <a:pt x="356995" y="16952"/>
                  </a:lnTo>
                  <a:lnTo>
                    <a:pt x="408535" y="19104"/>
                  </a:lnTo>
                  <a:lnTo>
                    <a:pt x="459439" y="20786"/>
                  </a:lnTo>
                  <a:lnTo>
                    <a:pt x="509447" y="21719"/>
                  </a:lnTo>
                  <a:lnTo>
                    <a:pt x="558304" y="21620"/>
                  </a:lnTo>
                  <a:lnTo>
                    <a:pt x="605752" y="20210"/>
                  </a:lnTo>
                  <a:lnTo>
                    <a:pt x="651532" y="17208"/>
                  </a:lnTo>
                  <a:lnTo>
                    <a:pt x="695388" y="12333"/>
                  </a:lnTo>
                  <a:lnTo>
                    <a:pt x="742079" y="7309"/>
                  </a:lnTo>
                  <a:lnTo>
                    <a:pt x="789923" y="4725"/>
                  </a:lnTo>
                  <a:lnTo>
                    <a:pt x="838793" y="4144"/>
                  </a:lnTo>
                  <a:lnTo>
                    <a:pt x="888561" y="5128"/>
                  </a:lnTo>
                  <a:lnTo>
                    <a:pt x="939101" y="7241"/>
                  </a:lnTo>
                  <a:lnTo>
                    <a:pt x="990285" y="10046"/>
                  </a:lnTo>
                  <a:lnTo>
                    <a:pt x="1041986" y="13105"/>
                  </a:lnTo>
                  <a:lnTo>
                    <a:pt x="1094076" y="15981"/>
                  </a:lnTo>
                  <a:lnTo>
                    <a:pt x="1146429" y="18239"/>
                  </a:lnTo>
                  <a:lnTo>
                    <a:pt x="1198916" y="19439"/>
                  </a:lnTo>
                  <a:lnTo>
                    <a:pt x="1251411" y="19147"/>
                  </a:lnTo>
                  <a:lnTo>
                    <a:pt x="1303787" y="16923"/>
                  </a:lnTo>
                  <a:lnTo>
                    <a:pt x="1355915" y="12333"/>
                  </a:lnTo>
                  <a:lnTo>
                    <a:pt x="1408114" y="7717"/>
                  </a:lnTo>
                  <a:lnTo>
                    <a:pt x="1460678" y="5477"/>
                  </a:lnTo>
                  <a:lnTo>
                    <a:pt x="1513445" y="5174"/>
                  </a:lnTo>
                  <a:lnTo>
                    <a:pt x="1566250" y="6370"/>
                  </a:lnTo>
                  <a:lnTo>
                    <a:pt x="1618933" y="8628"/>
                  </a:lnTo>
                  <a:lnTo>
                    <a:pt x="1671330" y="11510"/>
                  </a:lnTo>
                  <a:lnTo>
                    <a:pt x="1723278" y="14576"/>
                  </a:lnTo>
                  <a:lnTo>
                    <a:pt x="1774616" y="17389"/>
                  </a:lnTo>
                  <a:lnTo>
                    <a:pt x="1825179" y="19512"/>
                  </a:lnTo>
                  <a:lnTo>
                    <a:pt x="1874806" y="20506"/>
                  </a:lnTo>
                  <a:lnTo>
                    <a:pt x="1923334" y="19932"/>
                  </a:lnTo>
                  <a:lnTo>
                    <a:pt x="1970600" y="17354"/>
                  </a:lnTo>
                  <a:lnTo>
                    <a:pt x="2016442" y="12333"/>
                  </a:lnTo>
                  <a:lnTo>
                    <a:pt x="2055514" y="7489"/>
                  </a:lnTo>
                  <a:lnTo>
                    <a:pt x="2094826" y="3982"/>
                  </a:lnTo>
                  <a:lnTo>
                    <a:pt x="2134716" y="1665"/>
                  </a:lnTo>
                  <a:lnTo>
                    <a:pt x="2175520" y="387"/>
                  </a:lnTo>
                  <a:lnTo>
                    <a:pt x="2217577" y="0"/>
                  </a:lnTo>
                  <a:lnTo>
                    <a:pt x="2261225" y="354"/>
                  </a:lnTo>
                  <a:lnTo>
                    <a:pt x="2306801" y="1301"/>
                  </a:lnTo>
                  <a:lnTo>
                    <a:pt x="2354643" y="2692"/>
                  </a:lnTo>
                  <a:lnTo>
                    <a:pt x="2405089" y="4377"/>
                  </a:lnTo>
                  <a:lnTo>
                    <a:pt x="2458477" y="6208"/>
                  </a:lnTo>
                  <a:lnTo>
                    <a:pt x="2515145" y="8036"/>
                  </a:lnTo>
                  <a:lnTo>
                    <a:pt x="2575429" y="9711"/>
                  </a:lnTo>
                  <a:lnTo>
                    <a:pt x="2639668" y="11085"/>
                  </a:lnTo>
                  <a:lnTo>
                    <a:pt x="2708200" y="12009"/>
                  </a:lnTo>
                  <a:lnTo>
                    <a:pt x="2781363" y="12333"/>
                  </a:lnTo>
                  <a:lnTo>
                    <a:pt x="2858635" y="12055"/>
                  </a:lnTo>
                  <a:lnTo>
                    <a:pt x="2928974" y="11400"/>
                  </a:lnTo>
                  <a:lnTo>
                    <a:pt x="2993052" y="10472"/>
                  </a:lnTo>
                  <a:lnTo>
                    <a:pt x="3051540" y="9378"/>
                  </a:lnTo>
                  <a:lnTo>
                    <a:pt x="3105109" y="8221"/>
                  </a:lnTo>
                  <a:lnTo>
                    <a:pt x="3154431" y="7107"/>
                  </a:lnTo>
                  <a:lnTo>
                    <a:pt x="3200177" y="6141"/>
                  </a:lnTo>
                  <a:lnTo>
                    <a:pt x="3243019" y="5428"/>
                  </a:lnTo>
                  <a:lnTo>
                    <a:pt x="3283629" y="5072"/>
                  </a:lnTo>
                  <a:lnTo>
                    <a:pt x="3322677" y="5179"/>
                  </a:lnTo>
                  <a:lnTo>
                    <a:pt x="3360836" y="5854"/>
                  </a:lnTo>
                  <a:lnTo>
                    <a:pt x="3398776" y="7201"/>
                  </a:lnTo>
                  <a:lnTo>
                    <a:pt x="3437170" y="9325"/>
                  </a:lnTo>
                  <a:lnTo>
                    <a:pt x="3476688" y="12333"/>
                  </a:lnTo>
                  <a:lnTo>
                    <a:pt x="3476180" y="20080"/>
                  </a:lnTo>
                  <a:lnTo>
                    <a:pt x="3476180" y="22493"/>
                  </a:lnTo>
                  <a:lnTo>
                    <a:pt x="3476688" y="31383"/>
                  </a:lnTo>
                  <a:lnTo>
                    <a:pt x="3424365" y="33238"/>
                  </a:lnTo>
                  <a:lnTo>
                    <a:pt x="3370951" y="33849"/>
                  </a:lnTo>
                  <a:lnTo>
                    <a:pt x="3316821" y="33454"/>
                  </a:lnTo>
                  <a:lnTo>
                    <a:pt x="3262351" y="32293"/>
                  </a:lnTo>
                  <a:lnTo>
                    <a:pt x="3207914" y="30608"/>
                  </a:lnTo>
                  <a:lnTo>
                    <a:pt x="3153885" y="28637"/>
                  </a:lnTo>
                  <a:lnTo>
                    <a:pt x="3100641" y="26620"/>
                  </a:lnTo>
                  <a:lnTo>
                    <a:pt x="3048555" y="24798"/>
                  </a:lnTo>
                  <a:lnTo>
                    <a:pt x="2998003" y="23410"/>
                  </a:lnTo>
                  <a:lnTo>
                    <a:pt x="2949358" y="22696"/>
                  </a:lnTo>
                  <a:lnTo>
                    <a:pt x="2902998" y="22897"/>
                  </a:lnTo>
                  <a:lnTo>
                    <a:pt x="2859295" y="24251"/>
                  </a:lnTo>
                  <a:lnTo>
                    <a:pt x="2818625" y="27000"/>
                  </a:lnTo>
                  <a:lnTo>
                    <a:pt x="2781363" y="31383"/>
                  </a:lnTo>
                  <a:lnTo>
                    <a:pt x="2737850" y="36619"/>
                  </a:lnTo>
                  <a:lnTo>
                    <a:pt x="2690591" y="40211"/>
                  </a:lnTo>
                  <a:lnTo>
                    <a:pt x="2640397" y="42366"/>
                  </a:lnTo>
                  <a:lnTo>
                    <a:pt x="2588078" y="43292"/>
                  </a:lnTo>
                  <a:lnTo>
                    <a:pt x="2534446" y="43197"/>
                  </a:lnTo>
                  <a:lnTo>
                    <a:pt x="2480310" y="42289"/>
                  </a:lnTo>
                  <a:lnTo>
                    <a:pt x="2426480" y="40774"/>
                  </a:lnTo>
                  <a:lnTo>
                    <a:pt x="2373768" y="38862"/>
                  </a:lnTo>
                  <a:lnTo>
                    <a:pt x="2322984" y="36758"/>
                  </a:lnTo>
                  <a:lnTo>
                    <a:pt x="2274939" y="34672"/>
                  </a:lnTo>
                  <a:lnTo>
                    <a:pt x="2230442" y="32811"/>
                  </a:lnTo>
                  <a:lnTo>
                    <a:pt x="2190305" y="31383"/>
                  </a:lnTo>
                  <a:lnTo>
                    <a:pt x="2154269" y="30061"/>
                  </a:lnTo>
                  <a:lnTo>
                    <a:pt x="2115743" y="28372"/>
                  </a:lnTo>
                  <a:lnTo>
                    <a:pt x="2074734" y="26477"/>
                  </a:lnTo>
                  <a:lnTo>
                    <a:pt x="2031250" y="24534"/>
                  </a:lnTo>
                  <a:lnTo>
                    <a:pt x="1985299" y="22705"/>
                  </a:lnTo>
                  <a:lnTo>
                    <a:pt x="1936888" y="21149"/>
                  </a:lnTo>
                  <a:lnTo>
                    <a:pt x="1886025" y="20028"/>
                  </a:lnTo>
                  <a:lnTo>
                    <a:pt x="1832717" y="19500"/>
                  </a:lnTo>
                  <a:lnTo>
                    <a:pt x="1776972" y="19727"/>
                  </a:lnTo>
                  <a:lnTo>
                    <a:pt x="1718799" y="20868"/>
                  </a:lnTo>
                  <a:lnTo>
                    <a:pt x="1658203" y="23085"/>
                  </a:lnTo>
                  <a:lnTo>
                    <a:pt x="1595194" y="26536"/>
                  </a:lnTo>
                  <a:lnTo>
                    <a:pt x="1529778" y="31383"/>
                  </a:lnTo>
                  <a:lnTo>
                    <a:pt x="1464714" y="36450"/>
                  </a:lnTo>
                  <a:lnTo>
                    <a:pt x="1402692" y="40539"/>
                  </a:lnTo>
                  <a:lnTo>
                    <a:pt x="1343529" y="43687"/>
                  </a:lnTo>
                  <a:lnTo>
                    <a:pt x="1287044" y="45929"/>
                  </a:lnTo>
                  <a:lnTo>
                    <a:pt x="1233054" y="47302"/>
                  </a:lnTo>
                  <a:lnTo>
                    <a:pt x="1181378" y="47843"/>
                  </a:lnTo>
                  <a:lnTo>
                    <a:pt x="1131833" y="47589"/>
                  </a:lnTo>
                  <a:lnTo>
                    <a:pt x="1084237" y="46574"/>
                  </a:lnTo>
                  <a:lnTo>
                    <a:pt x="1038409" y="44836"/>
                  </a:lnTo>
                  <a:lnTo>
                    <a:pt x="994165" y="42412"/>
                  </a:lnTo>
                  <a:lnTo>
                    <a:pt x="951325" y="39337"/>
                  </a:lnTo>
                  <a:lnTo>
                    <a:pt x="909705" y="35649"/>
                  </a:lnTo>
                  <a:lnTo>
                    <a:pt x="869124" y="31383"/>
                  </a:lnTo>
                  <a:lnTo>
                    <a:pt x="835557" y="28556"/>
                  </a:lnTo>
                  <a:lnTo>
                    <a:pt x="796642" y="26953"/>
                  </a:lnTo>
                  <a:lnTo>
                    <a:pt x="753008" y="26399"/>
                  </a:lnTo>
                  <a:lnTo>
                    <a:pt x="705287" y="26721"/>
                  </a:lnTo>
                  <a:lnTo>
                    <a:pt x="654109" y="27744"/>
                  </a:lnTo>
                  <a:lnTo>
                    <a:pt x="600105" y="29294"/>
                  </a:lnTo>
                  <a:lnTo>
                    <a:pt x="543907" y="31198"/>
                  </a:lnTo>
                  <a:lnTo>
                    <a:pt x="486145" y="33281"/>
                  </a:lnTo>
                  <a:lnTo>
                    <a:pt x="427449" y="35369"/>
                  </a:lnTo>
                  <a:lnTo>
                    <a:pt x="368452" y="37289"/>
                  </a:lnTo>
                  <a:lnTo>
                    <a:pt x="309783" y="38866"/>
                  </a:lnTo>
                  <a:lnTo>
                    <a:pt x="252073" y="39925"/>
                  </a:lnTo>
                  <a:lnTo>
                    <a:pt x="195954" y="40295"/>
                  </a:lnTo>
                  <a:lnTo>
                    <a:pt x="142057" y="39799"/>
                  </a:lnTo>
                  <a:lnTo>
                    <a:pt x="91011" y="38264"/>
                  </a:lnTo>
                  <a:lnTo>
                    <a:pt x="43448" y="35517"/>
                  </a:lnTo>
                  <a:lnTo>
                    <a:pt x="0" y="31383"/>
                  </a:lnTo>
                  <a:lnTo>
                    <a:pt x="63" y="24398"/>
                  </a:lnTo>
                  <a:lnTo>
                    <a:pt x="63" y="16143"/>
                  </a:lnTo>
                  <a:lnTo>
                    <a:pt x="0" y="12333"/>
                  </a:lnTo>
                  <a:close/>
                </a:path>
              </a:pathLst>
            </a:custGeom>
            <a:ln w="4445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5001" y="0"/>
            <a:ext cx="6876998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57633" y="0"/>
            <a:ext cx="8910578" cy="7543800"/>
          </a:xfrm>
          <a:custGeom>
            <a:avLst/>
            <a:gdLst/>
            <a:ahLst/>
            <a:cxnLst/>
            <a:rect l="l" t="t" r="r" b="b"/>
            <a:pathLst>
              <a:path w="6181725" h="6858000">
                <a:moveTo>
                  <a:pt x="6181725" y="0"/>
                </a:moveTo>
                <a:lnTo>
                  <a:pt x="0" y="0"/>
                </a:lnTo>
                <a:lnTo>
                  <a:pt x="0" y="6858000"/>
                </a:lnTo>
                <a:lnTo>
                  <a:pt x="6181725" y="6858000"/>
                </a:lnTo>
                <a:lnTo>
                  <a:pt x="6181725" y="0"/>
                </a:lnTo>
                <a:close/>
              </a:path>
            </a:pathLst>
          </a:custGeom>
          <a:solidFill>
            <a:srgbClr val="758468"/>
          </a:solidFill>
        </p:spPr>
        <p:txBody>
          <a:bodyPr wrap="square" lIns="0" tIns="0" rIns="0" bIns="0" rtlCol="0"/>
          <a:lstStyle/>
          <a:p>
            <a:pPr algn="just"/>
            <a:endParaRPr lang="en-US" b="0" i="0" u="none" strike="noStrike" dirty="0" smtClean="0">
              <a:solidFill>
                <a:srgbClr val="000000"/>
              </a:solidFill>
              <a:effectLst/>
              <a:latin typeface="Inter" charset="0"/>
            </a:endParaRPr>
          </a:p>
          <a:p>
            <a:pPr marL="285750" indent="-285750" algn="l">
              <a:buFont typeface="Arial" charset="0"/>
              <a:buChar char="•"/>
            </a:pPr>
            <a:endParaRPr lang="en-US" sz="1600" b="0" i="0" u="none" strike="noStrike" dirty="0" smtClean="0">
              <a:solidFill>
                <a:srgbClr val="000000"/>
              </a:solidFill>
              <a:effectLst/>
              <a:latin typeface="Inter" charset="0"/>
            </a:endParaRPr>
          </a:p>
          <a:p>
            <a:endParaRPr lang="en-US" sz="14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1400" dirty="0" smtClean="0">
                <a:latin typeface="Trebuchet MS" charset="0"/>
                <a:ea typeface="Trebuchet MS" charset="0"/>
                <a:cs typeface="Trebuchet MS" charset="0"/>
              </a:rPr>
              <a:t>The Status of Youth Report 2025 highlights significant challenges faced by Sierra Leonean youth, hindering their potential contribution to the nation's economy.”</a:t>
            </a:r>
          </a:p>
          <a:p>
            <a:endParaRPr lang="en-US" sz="14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 marL="285750" lvl="0" indent="-285750" algn="just">
              <a:buFont typeface="Arial" charset="0"/>
              <a:buChar char="•"/>
            </a:pPr>
            <a:r>
              <a:rPr lang="en-US" sz="1400" b="1" dirty="0" smtClean="0">
                <a:latin typeface="Trebuchet MS" charset="0"/>
                <a:ea typeface="Trebuchet MS" charset="0"/>
                <a:cs typeface="Trebuchet MS" charset="0"/>
              </a:rPr>
              <a:t>POVERTY &amp; FOOD INSECURITY:</a:t>
            </a:r>
            <a:r>
              <a:rPr lang="en-US" sz="1400" dirty="0" smtClean="0">
                <a:latin typeface="Trebuchet MS" charset="0"/>
                <a:ea typeface="Trebuchet MS" charset="0"/>
                <a:cs typeface="Trebuchet MS" charset="0"/>
              </a:rPr>
              <a:t> "</a:t>
            </a:r>
            <a:r>
              <a:rPr lang="en-US" sz="1400" dirty="0"/>
              <a:t>High youth poverty (55.5%) and food insecurity (56.7%) necessitate entrepreneurship programs that directly address basic needs and income generation. Dependence on charity (63%) indicates a need for sustainable, self-reliant economic opportunities</a:t>
            </a:r>
            <a:r>
              <a:rPr lang="en-US" sz="1400" dirty="0" smtClean="0"/>
              <a:t>.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en-US" sz="1400" b="1" dirty="0" smtClean="0">
                <a:latin typeface="Trebuchet MS" charset="0"/>
                <a:ea typeface="Trebuchet MS" charset="0"/>
                <a:cs typeface="Trebuchet MS" charset="0"/>
              </a:rPr>
              <a:t>EDUCATION &amp; SKILLS GAP:</a:t>
            </a:r>
            <a:r>
              <a:rPr lang="en-US" sz="1400" dirty="0" smtClean="0">
                <a:latin typeface="Trebuchet MS" charset="0"/>
                <a:ea typeface="Trebuchet MS" charset="0"/>
                <a:cs typeface="Trebuchet MS" charset="0"/>
              </a:rPr>
              <a:t> "</a:t>
            </a:r>
            <a:r>
              <a:rPr lang="en-US" sz="1400" dirty="0"/>
              <a:t>The low attainment of higher than secondary education (6-7%) highlights a skills gap that entrepreneurship programs must address through targeted vocational training and skills development. Financial barriers (34.5%) require the incorporation of scholarships, stipends, or low-cost training options</a:t>
            </a:r>
            <a:r>
              <a:rPr lang="en-US" sz="1400" dirty="0" smtClean="0"/>
              <a:t>. 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en-US" sz="1400" b="1" dirty="0" smtClean="0">
                <a:latin typeface="Trebuchet MS" charset="0"/>
                <a:ea typeface="Trebuchet MS" charset="0"/>
                <a:cs typeface="Trebuchet MS" charset="0"/>
              </a:rPr>
              <a:t>EMPLOYMENT LANDSCAPE:</a:t>
            </a:r>
            <a:r>
              <a:rPr lang="en-US" sz="1400" dirty="0" smtClean="0">
                <a:latin typeface="Trebuchet MS" charset="0"/>
                <a:ea typeface="Trebuchet MS" charset="0"/>
                <a:cs typeface="Trebuchet MS" charset="0"/>
              </a:rPr>
              <a:t> </a:t>
            </a:r>
            <a:r>
              <a:rPr lang="en-US" sz="1400" dirty="0"/>
              <a:t>Low formal employment rates (22%) and unwillingness to accept minimum wage (over 80%) suggest the need for entrepreneurship as a viable alternative. Focus should be given to supporting youth in the agricultural sector (33%) and developing skills that command higher incomes</a:t>
            </a:r>
            <a:r>
              <a:rPr lang="en-US" sz="1400" i="1" dirty="0" smtClean="0"/>
              <a:t>. 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en-US" sz="1400" b="1" dirty="0" smtClean="0">
                <a:latin typeface="Trebuchet MS" charset="0"/>
                <a:ea typeface="Trebuchet MS" charset="0"/>
                <a:cs typeface="Trebuchet MS" charset="0"/>
              </a:rPr>
              <a:t>AGRICULTURE DEPENDENCE &amp; WAGE EXPECTATIONS: </a:t>
            </a:r>
            <a:r>
              <a:rPr lang="en-GB" sz="1400" dirty="0" smtClean="0"/>
              <a:t>The agricultural sector is the largest employer, accounting for approximately 33% of youth employment.</a:t>
            </a:r>
            <a:r>
              <a:rPr lang="en-US" sz="14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1400" dirty="0" smtClean="0">
                <a:latin typeface="Trebuchet MS" charset="0"/>
                <a:ea typeface="Trebuchet MS" charset="0"/>
                <a:cs typeface="Trebuchet MS" charset="0"/>
              </a:rPr>
              <a:t>"Reliance on agriculture as the primary employment landscape, coupled with over 80% unwillingness to accept minimum wages, demands innovative solutions."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400" b="1" dirty="0" smtClean="0">
                <a:latin typeface="Trebuchet MS" charset="0"/>
                <a:ea typeface="Trebuchet MS" charset="0"/>
                <a:cs typeface="Trebuchet MS" charset="0"/>
              </a:rPr>
              <a:t>MIGRATION DESIRES:</a:t>
            </a:r>
            <a:r>
              <a:rPr lang="en-US" sz="1400" dirty="0" smtClean="0">
                <a:latin typeface="Trebuchet MS" charset="0"/>
                <a:ea typeface="Trebuchet MS" charset="0"/>
                <a:cs typeface="Trebuchet MS" charset="0"/>
              </a:rPr>
              <a:t> "High migration desires (79.8%) driven by better job prospects require creating attractive opportunities locally.”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400" b="1" dirty="0" smtClean="0">
                <a:latin typeface="Trebuchet MS" charset="0"/>
                <a:ea typeface="Trebuchet MS" charset="0"/>
                <a:cs typeface="Trebuchet MS" charset="0"/>
              </a:rPr>
              <a:t>HEALTH AND WELL-BEING:</a:t>
            </a:r>
            <a:r>
              <a:rPr lang="en-US" sz="14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1400" dirty="0" smtClean="0"/>
              <a:t>Health </a:t>
            </a:r>
            <a:r>
              <a:rPr lang="en-US" sz="1400" dirty="0"/>
              <a:t>challenges, including engagement in transactional sex (10%) and STD contraction (30% of those involved), underscore the importance of integrating health education and access to healthcare services into entrepreneurship programs</a:t>
            </a:r>
            <a:r>
              <a:rPr lang="en-US" sz="1400" dirty="0" smtClean="0"/>
              <a:t>.</a:t>
            </a:r>
            <a:endParaRPr lang="en-US" sz="14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400" b="1" dirty="0" smtClean="0"/>
              <a:t>ICT ACCESS: </a:t>
            </a:r>
            <a:r>
              <a:rPr lang="en-US" sz="1400" dirty="0" smtClean="0"/>
              <a:t>Limited </a:t>
            </a:r>
            <a:r>
              <a:rPr lang="en-US" sz="1400" dirty="0"/>
              <a:t>internet access (20%) and smartphone ownership (50%), combined with high ICT costs (36%), necessitate affordable digital literacy training and access to technology for young entrepreneurs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400" b="1" i="0" u="none" strike="noStrike" dirty="0" smtClean="0">
                <a:solidFill>
                  <a:srgbClr val="000000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FINANCIAL INCLUSION REMAINS LIMITED</a:t>
            </a:r>
            <a:r>
              <a:rPr lang="en-US" sz="1400" b="0" i="0" u="none" strike="noStrike" dirty="0" smtClean="0">
                <a:solidFill>
                  <a:srgbClr val="000000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en-US" sz="1400" dirty="0"/>
              <a:t>Low bank account ownership (8%) and reliance on mobile money (52%) or informal channels (21%) highlight the need for financial literacy training, access to microfinance, and support for formalizing financial transactions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sz="1400" b="1" dirty="0" smtClean="0"/>
              <a:t>GOVERNANCE AND RULE OF LAW:</a:t>
            </a:r>
            <a:r>
              <a:rPr lang="en-GB" sz="1400" dirty="0"/>
              <a:t> </a:t>
            </a:r>
            <a:r>
              <a:rPr lang="en-GB" sz="1400" dirty="0" smtClean="0">
                <a:effectLst/>
              </a:rPr>
              <a:t> </a:t>
            </a:r>
            <a:r>
              <a:rPr lang="en-US" sz="1400" b="0" i="0" u="none" strike="noStrike" dirty="0" smtClean="0">
                <a:solidFill>
                  <a:srgbClr val="000000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Trust in institutions is moderate, </a:t>
            </a:r>
            <a:r>
              <a:rPr lang="en-GB" sz="1400" dirty="0"/>
              <a:t>About 71% of youth have no prior experience with the justice system. Youth leaders (65%) and chiefs (64%) are the most trusted institutions, while police (39%) are the least trusted. Bribery and corruption are the most cited reason (66%) for the low trust among the police.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-9174"/>
            <a:ext cx="5105400" cy="61311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5260"/>
              </a:lnSpc>
              <a:spcBef>
                <a:spcPts val="254"/>
              </a:spcBef>
            </a:pPr>
            <a:r>
              <a:rPr sz="2400" spc="105" dirty="0" smtClean="0"/>
              <a:t>Context</a:t>
            </a:r>
            <a:endParaRPr sz="2400" spc="90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2945" y="0"/>
            <a:ext cx="381525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764" y="3324796"/>
            <a:ext cx="3430904" cy="8839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600" b="1" spc="-150" dirty="0" smtClean="0">
                <a:latin typeface="Trebuchet MS"/>
                <a:cs typeface="Trebuchet MS"/>
              </a:rPr>
              <a:t>Challenge</a:t>
            </a:r>
            <a:r>
              <a:rPr lang="en-US" sz="5600" b="1" spc="-150" dirty="0" smtClean="0">
                <a:latin typeface="Trebuchet MS"/>
                <a:cs typeface="Trebuchet MS"/>
              </a:rPr>
              <a:t>s</a:t>
            </a:r>
            <a:endParaRPr sz="56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526" y="1125600"/>
            <a:ext cx="25400" cy="57323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05400" y="1066800"/>
            <a:ext cx="6248400" cy="1600200"/>
            <a:chOff x="5105400" y="1066800"/>
            <a:chExt cx="6248400" cy="1600200"/>
          </a:xfrm>
        </p:grpSpPr>
        <p:sp>
          <p:nvSpPr>
            <p:cNvPr id="5" name="object 5"/>
            <p:cNvSpPr/>
            <p:nvPr/>
          </p:nvSpPr>
          <p:spPr>
            <a:xfrm>
              <a:off x="5105400" y="1066800"/>
              <a:ext cx="6248400" cy="1600200"/>
            </a:xfrm>
            <a:custGeom>
              <a:avLst/>
              <a:gdLst/>
              <a:ahLst/>
              <a:cxnLst/>
              <a:rect l="l" t="t" r="r" b="b"/>
              <a:pathLst>
                <a:path w="6248400" h="1600200">
                  <a:moveTo>
                    <a:pt x="6088380" y="0"/>
                  </a:moveTo>
                  <a:lnTo>
                    <a:pt x="160020" y="0"/>
                  </a:lnTo>
                  <a:lnTo>
                    <a:pt x="109435" y="8156"/>
                  </a:lnTo>
                  <a:lnTo>
                    <a:pt x="65507" y="30870"/>
                  </a:lnTo>
                  <a:lnTo>
                    <a:pt x="30870" y="65507"/>
                  </a:lnTo>
                  <a:lnTo>
                    <a:pt x="8156" y="109435"/>
                  </a:lnTo>
                  <a:lnTo>
                    <a:pt x="0" y="160020"/>
                  </a:lnTo>
                  <a:lnTo>
                    <a:pt x="0" y="1440179"/>
                  </a:lnTo>
                  <a:lnTo>
                    <a:pt x="8156" y="1490764"/>
                  </a:lnTo>
                  <a:lnTo>
                    <a:pt x="30870" y="1534692"/>
                  </a:lnTo>
                  <a:lnTo>
                    <a:pt x="65507" y="1569329"/>
                  </a:lnTo>
                  <a:lnTo>
                    <a:pt x="109435" y="1592043"/>
                  </a:lnTo>
                  <a:lnTo>
                    <a:pt x="160020" y="1600200"/>
                  </a:lnTo>
                  <a:lnTo>
                    <a:pt x="6088380" y="1600200"/>
                  </a:lnTo>
                  <a:lnTo>
                    <a:pt x="6138964" y="1592043"/>
                  </a:lnTo>
                  <a:lnTo>
                    <a:pt x="6182892" y="1569329"/>
                  </a:lnTo>
                  <a:lnTo>
                    <a:pt x="6217529" y="1534692"/>
                  </a:lnTo>
                  <a:lnTo>
                    <a:pt x="6240243" y="1490764"/>
                  </a:lnTo>
                  <a:lnTo>
                    <a:pt x="6248400" y="1440179"/>
                  </a:lnTo>
                  <a:lnTo>
                    <a:pt x="6248400" y="160020"/>
                  </a:lnTo>
                  <a:lnTo>
                    <a:pt x="6240243" y="109435"/>
                  </a:lnTo>
                  <a:lnTo>
                    <a:pt x="6217529" y="65507"/>
                  </a:lnTo>
                  <a:lnTo>
                    <a:pt x="6182892" y="30870"/>
                  </a:lnTo>
                  <a:lnTo>
                    <a:pt x="6138964" y="8156"/>
                  </a:lnTo>
                  <a:lnTo>
                    <a:pt x="60883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4009" y="1614182"/>
              <a:ext cx="831215" cy="506095"/>
            </a:xfrm>
            <a:custGeom>
              <a:avLst/>
              <a:gdLst/>
              <a:ahLst/>
              <a:cxnLst/>
              <a:rect l="l" t="t" r="r" b="b"/>
              <a:pathLst>
                <a:path w="831214" h="506094">
                  <a:moveTo>
                    <a:pt x="541972" y="36131"/>
                  </a:moveTo>
                  <a:lnTo>
                    <a:pt x="539115" y="22098"/>
                  </a:lnTo>
                  <a:lnTo>
                    <a:pt x="531355" y="10617"/>
                  </a:lnTo>
                  <a:lnTo>
                    <a:pt x="519861" y="2857"/>
                  </a:lnTo>
                  <a:lnTo>
                    <a:pt x="505841" y="0"/>
                  </a:lnTo>
                  <a:lnTo>
                    <a:pt x="487768" y="0"/>
                  </a:lnTo>
                  <a:lnTo>
                    <a:pt x="487768" y="54190"/>
                  </a:lnTo>
                  <a:lnTo>
                    <a:pt x="487768" y="343230"/>
                  </a:lnTo>
                  <a:lnTo>
                    <a:pt x="54203" y="343230"/>
                  </a:lnTo>
                  <a:lnTo>
                    <a:pt x="54203" y="54190"/>
                  </a:lnTo>
                  <a:lnTo>
                    <a:pt x="487768" y="54190"/>
                  </a:lnTo>
                  <a:lnTo>
                    <a:pt x="487768" y="0"/>
                  </a:lnTo>
                  <a:lnTo>
                    <a:pt x="36131" y="0"/>
                  </a:lnTo>
                  <a:lnTo>
                    <a:pt x="22110" y="2857"/>
                  </a:lnTo>
                  <a:lnTo>
                    <a:pt x="10617" y="10617"/>
                  </a:lnTo>
                  <a:lnTo>
                    <a:pt x="2857" y="22098"/>
                  </a:lnTo>
                  <a:lnTo>
                    <a:pt x="0" y="36131"/>
                  </a:lnTo>
                  <a:lnTo>
                    <a:pt x="0" y="361289"/>
                  </a:lnTo>
                  <a:lnTo>
                    <a:pt x="2857" y="375323"/>
                  </a:lnTo>
                  <a:lnTo>
                    <a:pt x="10617" y="386803"/>
                  </a:lnTo>
                  <a:lnTo>
                    <a:pt x="22110" y="394576"/>
                  </a:lnTo>
                  <a:lnTo>
                    <a:pt x="36131" y="397421"/>
                  </a:lnTo>
                  <a:lnTo>
                    <a:pt x="216789" y="397421"/>
                  </a:lnTo>
                  <a:lnTo>
                    <a:pt x="216789" y="451612"/>
                  </a:lnTo>
                  <a:lnTo>
                    <a:pt x="135496" y="451612"/>
                  </a:lnTo>
                  <a:lnTo>
                    <a:pt x="135496" y="505802"/>
                  </a:lnTo>
                  <a:lnTo>
                    <a:pt x="406476" y="505802"/>
                  </a:lnTo>
                  <a:lnTo>
                    <a:pt x="406476" y="451612"/>
                  </a:lnTo>
                  <a:lnTo>
                    <a:pt x="325183" y="451612"/>
                  </a:lnTo>
                  <a:lnTo>
                    <a:pt x="325183" y="397421"/>
                  </a:lnTo>
                  <a:lnTo>
                    <a:pt x="505841" y="397421"/>
                  </a:lnTo>
                  <a:lnTo>
                    <a:pt x="519861" y="394576"/>
                  </a:lnTo>
                  <a:lnTo>
                    <a:pt x="531355" y="386803"/>
                  </a:lnTo>
                  <a:lnTo>
                    <a:pt x="539115" y="375323"/>
                  </a:lnTo>
                  <a:lnTo>
                    <a:pt x="541972" y="361289"/>
                  </a:lnTo>
                  <a:lnTo>
                    <a:pt x="541972" y="343230"/>
                  </a:lnTo>
                  <a:lnTo>
                    <a:pt x="541972" y="54190"/>
                  </a:lnTo>
                  <a:lnTo>
                    <a:pt x="541972" y="36131"/>
                  </a:lnTo>
                  <a:close/>
                </a:path>
                <a:path w="831214" h="506094">
                  <a:moveTo>
                    <a:pt x="831011" y="36131"/>
                  </a:moveTo>
                  <a:lnTo>
                    <a:pt x="828167" y="22098"/>
                  </a:lnTo>
                  <a:lnTo>
                    <a:pt x="820394" y="10617"/>
                  </a:lnTo>
                  <a:lnTo>
                    <a:pt x="808913" y="2857"/>
                  </a:lnTo>
                  <a:lnTo>
                    <a:pt x="794880" y="0"/>
                  </a:lnTo>
                  <a:lnTo>
                    <a:pt x="794880" y="36131"/>
                  </a:lnTo>
                  <a:lnTo>
                    <a:pt x="794880" y="90322"/>
                  </a:lnTo>
                  <a:lnTo>
                    <a:pt x="794880" y="126453"/>
                  </a:lnTo>
                  <a:lnTo>
                    <a:pt x="794880" y="180644"/>
                  </a:lnTo>
                  <a:lnTo>
                    <a:pt x="731659" y="180644"/>
                  </a:lnTo>
                  <a:lnTo>
                    <a:pt x="731659" y="424522"/>
                  </a:lnTo>
                  <a:lnTo>
                    <a:pt x="729576" y="435229"/>
                  </a:lnTo>
                  <a:lnTo>
                    <a:pt x="723861" y="443826"/>
                  </a:lnTo>
                  <a:lnTo>
                    <a:pt x="715264" y="449541"/>
                  </a:lnTo>
                  <a:lnTo>
                    <a:pt x="704557" y="451612"/>
                  </a:lnTo>
                  <a:lnTo>
                    <a:pt x="693839" y="449541"/>
                  </a:lnTo>
                  <a:lnTo>
                    <a:pt x="685253" y="443826"/>
                  </a:lnTo>
                  <a:lnTo>
                    <a:pt x="679538" y="435229"/>
                  </a:lnTo>
                  <a:lnTo>
                    <a:pt x="677456" y="424522"/>
                  </a:lnTo>
                  <a:lnTo>
                    <a:pt x="679538" y="413804"/>
                  </a:lnTo>
                  <a:lnTo>
                    <a:pt x="715264" y="399491"/>
                  </a:lnTo>
                  <a:lnTo>
                    <a:pt x="731659" y="424522"/>
                  </a:lnTo>
                  <a:lnTo>
                    <a:pt x="731659" y="180644"/>
                  </a:lnTo>
                  <a:lnTo>
                    <a:pt x="614235" y="180644"/>
                  </a:lnTo>
                  <a:lnTo>
                    <a:pt x="614235" y="126453"/>
                  </a:lnTo>
                  <a:lnTo>
                    <a:pt x="794880" y="126453"/>
                  </a:lnTo>
                  <a:lnTo>
                    <a:pt x="794880" y="90322"/>
                  </a:lnTo>
                  <a:lnTo>
                    <a:pt x="614235" y="90322"/>
                  </a:lnTo>
                  <a:lnTo>
                    <a:pt x="614235" y="36131"/>
                  </a:lnTo>
                  <a:lnTo>
                    <a:pt x="794880" y="36131"/>
                  </a:lnTo>
                  <a:lnTo>
                    <a:pt x="794880" y="0"/>
                  </a:lnTo>
                  <a:lnTo>
                    <a:pt x="614235" y="0"/>
                  </a:lnTo>
                  <a:lnTo>
                    <a:pt x="600202" y="2857"/>
                  </a:lnTo>
                  <a:lnTo>
                    <a:pt x="588708" y="10617"/>
                  </a:lnTo>
                  <a:lnTo>
                    <a:pt x="580948" y="22098"/>
                  </a:lnTo>
                  <a:lnTo>
                    <a:pt x="578104" y="36131"/>
                  </a:lnTo>
                  <a:lnTo>
                    <a:pt x="578104" y="469684"/>
                  </a:lnTo>
                  <a:lnTo>
                    <a:pt x="580948" y="483704"/>
                  </a:lnTo>
                  <a:lnTo>
                    <a:pt x="588708" y="495198"/>
                  </a:lnTo>
                  <a:lnTo>
                    <a:pt x="600202" y="502958"/>
                  </a:lnTo>
                  <a:lnTo>
                    <a:pt x="614235" y="505802"/>
                  </a:lnTo>
                  <a:lnTo>
                    <a:pt x="794880" y="505802"/>
                  </a:lnTo>
                  <a:lnTo>
                    <a:pt x="808913" y="502958"/>
                  </a:lnTo>
                  <a:lnTo>
                    <a:pt x="820407" y="495198"/>
                  </a:lnTo>
                  <a:lnTo>
                    <a:pt x="828167" y="483704"/>
                  </a:lnTo>
                  <a:lnTo>
                    <a:pt x="831011" y="469684"/>
                  </a:lnTo>
                  <a:lnTo>
                    <a:pt x="831011" y="451612"/>
                  </a:lnTo>
                  <a:lnTo>
                    <a:pt x="831011" y="397421"/>
                  </a:lnTo>
                  <a:lnTo>
                    <a:pt x="831011" y="180644"/>
                  </a:lnTo>
                  <a:lnTo>
                    <a:pt x="831011" y="126453"/>
                  </a:lnTo>
                  <a:lnTo>
                    <a:pt x="831011" y="90322"/>
                  </a:lnTo>
                  <a:lnTo>
                    <a:pt x="831011" y="36131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14158" y="1451610"/>
            <a:ext cx="3348354" cy="756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860"/>
              </a:lnSpc>
              <a:spcBef>
                <a:spcPts val="130"/>
              </a:spcBef>
            </a:pPr>
            <a:r>
              <a:rPr sz="2450" b="0" dirty="0">
                <a:latin typeface="Trebuchet MS"/>
                <a:cs typeface="Trebuchet MS"/>
              </a:rPr>
              <a:t>Only</a:t>
            </a:r>
            <a:r>
              <a:rPr sz="2450" b="0" spc="-195" dirty="0">
                <a:latin typeface="Trebuchet MS"/>
                <a:cs typeface="Trebuchet MS"/>
              </a:rPr>
              <a:t> </a:t>
            </a:r>
            <a:r>
              <a:rPr sz="2450" b="0" spc="170" dirty="0">
                <a:latin typeface="Trebuchet MS"/>
                <a:cs typeface="Trebuchet MS"/>
              </a:rPr>
              <a:t>~18%</a:t>
            </a:r>
            <a:r>
              <a:rPr sz="2450" b="0" spc="-225" dirty="0">
                <a:latin typeface="Trebuchet MS"/>
                <a:cs typeface="Trebuchet MS"/>
              </a:rPr>
              <a:t> </a:t>
            </a:r>
            <a:r>
              <a:rPr sz="2450" b="0" spc="-25" dirty="0">
                <a:latin typeface="Trebuchet MS"/>
                <a:cs typeface="Trebuchet MS"/>
              </a:rPr>
              <a:t>have</a:t>
            </a:r>
            <a:r>
              <a:rPr sz="2450" b="0" spc="-220" dirty="0">
                <a:latin typeface="Trebuchet MS"/>
                <a:cs typeface="Trebuchet MS"/>
              </a:rPr>
              <a:t> </a:t>
            </a:r>
            <a:r>
              <a:rPr sz="2450" b="0" spc="-45" dirty="0">
                <a:latin typeface="Trebuchet MS"/>
                <a:cs typeface="Trebuchet MS"/>
              </a:rPr>
              <a:t>internet</a:t>
            </a:r>
            <a:endParaRPr sz="2450">
              <a:latin typeface="Trebuchet MS"/>
              <a:cs typeface="Trebuchet MS"/>
            </a:endParaRPr>
          </a:p>
          <a:p>
            <a:pPr marL="12700">
              <a:lnSpc>
                <a:spcPts val="2860"/>
              </a:lnSpc>
            </a:pPr>
            <a:r>
              <a:rPr sz="2450" b="0" spc="45" dirty="0">
                <a:latin typeface="Trebuchet MS"/>
                <a:cs typeface="Trebuchet MS"/>
              </a:rPr>
              <a:t>access.</a:t>
            </a:r>
            <a:endParaRPr sz="245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05400" y="3067050"/>
            <a:ext cx="6248400" cy="1600200"/>
            <a:chOff x="5105400" y="3067050"/>
            <a:chExt cx="6248400" cy="1600200"/>
          </a:xfrm>
        </p:grpSpPr>
        <p:sp>
          <p:nvSpPr>
            <p:cNvPr id="9" name="object 9"/>
            <p:cNvSpPr/>
            <p:nvPr/>
          </p:nvSpPr>
          <p:spPr>
            <a:xfrm>
              <a:off x="5105400" y="3067050"/>
              <a:ext cx="6248400" cy="1600200"/>
            </a:xfrm>
            <a:custGeom>
              <a:avLst/>
              <a:gdLst/>
              <a:ahLst/>
              <a:cxnLst/>
              <a:rect l="l" t="t" r="r" b="b"/>
              <a:pathLst>
                <a:path w="6248400" h="1600200">
                  <a:moveTo>
                    <a:pt x="6088380" y="0"/>
                  </a:moveTo>
                  <a:lnTo>
                    <a:pt x="160020" y="0"/>
                  </a:lnTo>
                  <a:lnTo>
                    <a:pt x="109435" y="8156"/>
                  </a:lnTo>
                  <a:lnTo>
                    <a:pt x="65507" y="30870"/>
                  </a:lnTo>
                  <a:lnTo>
                    <a:pt x="30870" y="65507"/>
                  </a:lnTo>
                  <a:lnTo>
                    <a:pt x="8156" y="109435"/>
                  </a:lnTo>
                  <a:lnTo>
                    <a:pt x="0" y="160020"/>
                  </a:lnTo>
                  <a:lnTo>
                    <a:pt x="0" y="1440180"/>
                  </a:lnTo>
                  <a:lnTo>
                    <a:pt x="8156" y="1490764"/>
                  </a:lnTo>
                  <a:lnTo>
                    <a:pt x="30870" y="1534692"/>
                  </a:lnTo>
                  <a:lnTo>
                    <a:pt x="65507" y="1569329"/>
                  </a:lnTo>
                  <a:lnTo>
                    <a:pt x="109435" y="1592043"/>
                  </a:lnTo>
                  <a:lnTo>
                    <a:pt x="160020" y="1600200"/>
                  </a:lnTo>
                  <a:lnTo>
                    <a:pt x="6088380" y="1600200"/>
                  </a:lnTo>
                  <a:lnTo>
                    <a:pt x="6138964" y="1592043"/>
                  </a:lnTo>
                  <a:lnTo>
                    <a:pt x="6182892" y="1569329"/>
                  </a:lnTo>
                  <a:lnTo>
                    <a:pt x="6217529" y="1534692"/>
                  </a:lnTo>
                  <a:lnTo>
                    <a:pt x="6240243" y="1490764"/>
                  </a:lnTo>
                  <a:lnTo>
                    <a:pt x="6248400" y="1440180"/>
                  </a:lnTo>
                  <a:lnTo>
                    <a:pt x="6248400" y="160020"/>
                  </a:lnTo>
                  <a:lnTo>
                    <a:pt x="6240243" y="109435"/>
                  </a:lnTo>
                  <a:lnTo>
                    <a:pt x="6217529" y="65507"/>
                  </a:lnTo>
                  <a:lnTo>
                    <a:pt x="6182892" y="30870"/>
                  </a:lnTo>
                  <a:lnTo>
                    <a:pt x="6138964" y="8156"/>
                  </a:lnTo>
                  <a:lnTo>
                    <a:pt x="60883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32084" y="3740880"/>
              <a:ext cx="795020" cy="253365"/>
            </a:xfrm>
            <a:custGeom>
              <a:avLst/>
              <a:gdLst/>
              <a:ahLst/>
              <a:cxnLst/>
              <a:rect l="l" t="t" r="r" b="b"/>
              <a:pathLst>
                <a:path w="795020" h="253364">
                  <a:moveTo>
                    <a:pt x="180656" y="216773"/>
                  </a:moveTo>
                  <a:lnTo>
                    <a:pt x="72261" y="216773"/>
                  </a:lnTo>
                  <a:lnTo>
                    <a:pt x="72261" y="252902"/>
                  </a:lnTo>
                  <a:lnTo>
                    <a:pt x="180656" y="252902"/>
                  </a:lnTo>
                  <a:lnTo>
                    <a:pt x="180656" y="216773"/>
                  </a:lnTo>
                  <a:close/>
                </a:path>
                <a:path w="795020" h="253364">
                  <a:moveTo>
                    <a:pt x="722618" y="216774"/>
                  </a:moveTo>
                  <a:lnTo>
                    <a:pt x="614226" y="216774"/>
                  </a:lnTo>
                  <a:lnTo>
                    <a:pt x="614226" y="252903"/>
                  </a:lnTo>
                  <a:lnTo>
                    <a:pt x="722618" y="252903"/>
                  </a:lnTo>
                  <a:lnTo>
                    <a:pt x="722618" y="216774"/>
                  </a:lnTo>
                  <a:close/>
                </a:path>
                <a:path w="795020" h="253364">
                  <a:moveTo>
                    <a:pt x="758749" y="0"/>
                  </a:moveTo>
                  <a:lnTo>
                    <a:pt x="36130" y="0"/>
                  </a:lnTo>
                  <a:lnTo>
                    <a:pt x="2850" y="22100"/>
                  </a:lnTo>
                  <a:lnTo>
                    <a:pt x="0" y="36128"/>
                  </a:lnTo>
                  <a:lnTo>
                    <a:pt x="0" y="180644"/>
                  </a:lnTo>
                  <a:lnTo>
                    <a:pt x="22101" y="213923"/>
                  </a:lnTo>
                  <a:lnTo>
                    <a:pt x="758749" y="216774"/>
                  </a:lnTo>
                  <a:lnTo>
                    <a:pt x="772778" y="213923"/>
                  </a:lnTo>
                  <a:lnTo>
                    <a:pt x="784267" y="206161"/>
                  </a:lnTo>
                  <a:lnTo>
                    <a:pt x="792029" y="194673"/>
                  </a:lnTo>
                  <a:lnTo>
                    <a:pt x="794880" y="180645"/>
                  </a:lnTo>
                  <a:lnTo>
                    <a:pt x="794880" y="135483"/>
                  </a:lnTo>
                  <a:lnTo>
                    <a:pt x="72261" y="135483"/>
                  </a:lnTo>
                  <a:lnTo>
                    <a:pt x="72261" y="81290"/>
                  </a:lnTo>
                  <a:lnTo>
                    <a:pt x="794880" y="81290"/>
                  </a:lnTo>
                  <a:lnTo>
                    <a:pt x="794880" y="36129"/>
                  </a:lnTo>
                  <a:lnTo>
                    <a:pt x="792029" y="22100"/>
                  </a:lnTo>
                  <a:lnTo>
                    <a:pt x="784266" y="10613"/>
                  </a:lnTo>
                  <a:lnTo>
                    <a:pt x="772778" y="2850"/>
                  </a:lnTo>
                  <a:lnTo>
                    <a:pt x="758749" y="0"/>
                  </a:lnTo>
                  <a:close/>
                </a:path>
                <a:path w="795020" h="253364">
                  <a:moveTo>
                    <a:pt x="433572" y="81290"/>
                  </a:moveTo>
                  <a:lnTo>
                    <a:pt x="397441" y="81290"/>
                  </a:lnTo>
                  <a:lnTo>
                    <a:pt x="397441" y="135483"/>
                  </a:lnTo>
                  <a:lnTo>
                    <a:pt x="433572" y="135483"/>
                  </a:lnTo>
                  <a:lnTo>
                    <a:pt x="433572" y="81290"/>
                  </a:lnTo>
                  <a:close/>
                </a:path>
                <a:path w="795020" h="253364">
                  <a:moveTo>
                    <a:pt x="695520" y="81290"/>
                  </a:moveTo>
                  <a:lnTo>
                    <a:pt x="487768" y="81290"/>
                  </a:lnTo>
                  <a:lnTo>
                    <a:pt x="487768" y="135483"/>
                  </a:lnTo>
                  <a:lnTo>
                    <a:pt x="695520" y="135483"/>
                  </a:lnTo>
                  <a:lnTo>
                    <a:pt x="684808" y="133409"/>
                  </a:lnTo>
                  <a:lnTo>
                    <a:pt x="676213" y="127693"/>
                  </a:lnTo>
                  <a:lnTo>
                    <a:pt x="670497" y="119098"/>
                  </a:lnTo>
                  <a:lnTo>
                    <a:pt x="668422" y="108387"/>
                  </a:lnTo>
                  <a:lnTo>
                    <a:pt x="670497" y="97675"/>
                  </a:lnTo>
                  <a:lnTo>
                    <a:pt x="676213" y="89080"/>
                  </a:lnTo>
                  <a:lnTo>
                    <a:pt x="684808" y="83364"/>
                  </a:lnTo>
                  <a:lnTo>
                    <a:pt x="695520" y="81290"/>
                  </a:lnTo>
                  <a:close/>
                </a:path>
                <a:path w="795020" h="253364">
                  <a:moveTo>
                    <a:pt x="794880" y="81290"/>
                  </a:moveTo>
                  <a:lnTo>
                    <a:pt x="695520" y="81290"/>
                  </a:lnTo>
                  <a:lnTo>
                    <a:pt x="706232" y="83364"/>
                  </a:lnTo>
                  <a:lnTo>
                    <a:pt x="714828" y="89080"/>
                  </a:lnTo>
                  <a:lnTo>
                    <a:pt x="720544" y="97675"/>
                  </a:lnTo>
                  <a:lnTo>
                    <a:pt x="722618" y="108387"/>
                  </a:lnTo>
                  <a:lnTo>
                    <a:pt x="720544" y="119098"/>
                  </a:lnTo>
                  <a:lnTo>
                    <a:pt x="714828" y="127693"/>
                  </a:lnTo>
                  <a:lnTo>
                    <a:pt x="706232" y="133409"/>
                  </a:lnTo>
                  <a:lnTo>
                    <a:pt x="695520" y="135483"/>
                  </a:lnTo>
                  <a:lnTo>
                    <a:pt x="794880" y="135483"/>
                  </a:lnTo>
                  <a:lnTo>
                    <a:pt x="794880" y="8129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14158" y="3625278"/>
            <a:ext cx="370840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dirty="0">
                <a:latin typeface="Trebuchet MS"/>
                <a:cs typeface="Trebuchet MS"/>
              </a:rPr>
              <a:t>High</a:t>
            </a:r>
            <a:r>
              <a:rPr sz="2450" spc="-200" dirty="0">
                <a:latin typeface="Trebuchet MS"/>
                <a:cs typeface="Trebuchet MS"/>
              </a:rPr>
              <a:t> </a:t>
            </a:r>
            <a:r>
              <a:rPr sz="2450" spc="70" dirty="0">
                <a:latin typeface="Trebuchet MS"/>
                <a:cs typeface="Trebuchet MS"/>
              </a:rPr>
              <a:t>costs</a:t>
            </a:r>
            <a:r>
              <a:rPr sz="2450" spc="-185" dirty="0">
                <a:latin typeface="Trebuchet MS"/>
                <a:cs typeface="Trebuchet MS"/>
              </a:rPr>
              <a:t> </a:t>
            </a:r>
            <a:r>
              <a:rPr sz="2450" spc="-35" dirty="0">
                <a:latin typeface="Trebuchet MS"/>
                <a:cs typeface="Trebuchet MS"/>
              </a:rPr>
              <a:t>of</a:t>
            </a:r>
            <a:r>
              <a:rPr sz="2450" spc="-175" dirty="0">
                <a:latin typeface="Trebuchet MS"/>
                <a:cs typeface="Trebuchet MS"/>
              </a:rPr>
              <a:t> </a:t>
            </a:r>
            <a:r>
              <a:rPr sz="2450" spc="-60" dirty="0">
                <a:latin typeface="Trebuchet MS"/>
                <a:cs typeface="Trebuchet MS"/>
              </a:rPr>
              <a:t>data/devices.</a:t>
            </a:r>
            <a:endParaRPr sz="245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05400" y="5067300"/>
            <a:ext cx="6248400" cy="1590675"/>
            <a:chOff x="5105400" y="5067300"/>
            <a:chExt cx="6248400" cy="1590675"/>
          </a:xfrm>
        </p:grpSpPr>
        <p:sp>
          <p:nvSpPr>
            <p:cNvPr id="13" name="object 13"/>
            <p:cNvSpPr/>
            <p:nvPr/>
          </p:nvSpPr>
          <p:spPr>
            <a:xfrm>
              <a:off x="5105400" y="5067300"/>
              <a:ext cx="6248400" cy="1590675"/>
            </a:xfrm>
            <a:custGeom>
              <a:avLst/>
              <a:gdLst/>
              <a:ahLst/>
              <a:cxnLst/>
              <a:rect l="l" t="t" r="r" b="b"/>
              <a:pathLst>
                <a:path w="6248400" h="1590675">
                  <a:moveTo>
                    <a:pt x="6089396" y="0"/>
                  </a:moveTo>
                  <a:lnTo>
                    <a:pt x="159003" y="0"/>
                  </a:lnTo>
                  <a:lnTo>
                    <a:pt x="108768" y="8111"/>
                  </a:lnTo>
                  <a:lnTo>
                    <a:pt x="65123" y="30695"/>
                  </a:lnTo>
                  <a:lnTo>
                    <a:pt x="30695" y="65123"/>
                  </a:lnTo>
                  <a:lnTo>
                    <a:pt x="8111" y="108768"/>
                  </a:lnTo>
                  <a:lnTo>
                    <a:pt x="0" y="159004"/>
                  </a:lnTo>
                  <a:lnTo>
                    <a:pt x="0" y="1431607"/>
                  </a:lnTo>
                  <a:lnTo>
                    <a:pt x="8111" y="1481883"/>
                  </a:lnTo>
                  <a:lnTo>
                    <a:pt x="30695" y="1525548"/>
                  </a:lnTo>
                  <a:lnTo>
                    <a:pt x="65123" y="1559982"/>
                  </a:lnTo>
                  <a:lnTo>
                    <a:pt x="108768" y="1582565"/>
                  </a:lnTo>
                  <a:lnTo>
                    <a:pt x="159003" y="1590675"/>
                  </a:lnTo>
                  <a:lnTo>
                    <a:pt x="6089396" y="1590675"/>
                  </a:lnTo>
                  <a:lnTo>
                    <a:pt x="6139631" y="1582565"/>
                  </a:lnTo>
                  <a:lnTo>
                    <a:pt x="6183276" y="1559982"/>
                  </a:lnTo>
                  <a:lnTo>
                    <a:pt x="6217704" y="1525548"/>
                  </a:lnTo>
                  <a:lnTo>
                    <a:pt x="6240288" y="1481883"/>
                  </a:lnTo>
                  <a:lnTo>
                    <a:pt x="6248400" y="1431607"/>
                  </a:lnTo>
                  <a:lnTo>
                    <a:pt x="6248400" y="159004"/>
                  </a:lnTo>
                  <a:lnTo>
                    <a:pt x="6240288" y="108768"/>
                  </a:lnTo>
                  <a:lnTo>
                    <a:pt x="6217704" y="65123"/>
                  </a:lnTo>
                  <a:lnTo>
                    <a:pt x="6183276" y="30695"/>
                  </a:lnTo>
                  <a:lnTo>
                    <a:pt x="6139631" y="8111"/>
                  </a:lnTo>
                  <a:lnTo>
                    <a:pt x="60893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2619" y="5803863"/>
              <a:ext cx="108392" cy="10838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705970" y="5497988"/>
              <a:ext cx="647700" cy="721360"/>
            </a:xfrm>
            <a:custGeom>
              <a:avLst/>
              <a:gdLst/>
              <a:ahLst/>
              <a:cxnLst/>
              <a:rect l="l" t="t" r="r" b="b"/>
              <a:pathLst>
                <a:path w="647700" h="721360">
                  <a:moveTo>
                    <a:pt x="239908" y="566419"/>
                  </a:moveTo>
                  <a:lnTo>
                    <a:pt x="202517" y="566419"/>
                  </a:lnTo>
                  <a:lnTo>
                    <a:pt x="225197" y="629919"/>
                  </a:lnTo>
                  <a:lnTo>
                    <a:pt x="253213" y="679449"/>
                  </a:lnTo>
                  <a:lnTo>
                    <a:pt x="285462" y="711199"/>
                  </a:lnTo>
                  <a:lnTo>
                    <a:pt x="320845" y="721359"/>
                  </a:lnTo>
                  <a:lnTo>
                    <a:pt x="356355" y="711199"/>
                  </a:lnTo>
                  <a:lnTo>
                    <a:pt x="382324" y="685799"/>
                  </a:lnTo>
                  <a:lnTo>
                    <a:pt x="320845" y="685799"/>
                  </a:lnTo>
                  <a:lnTo>
                    <a:pt x="299463" y="676909"/>
                  </a:lnTo>
                  <a:lnTo>
                    <a:pt x="277149" y="652779"/>
                  </a:lnTo>
                  <a:lnTo>
                    <a:pt x="255683" y="612139"/>
                  </a:lnTo>
                  <a:lnTo>
                    <a:pt x="239908" y="566419"/>
                  </a:lnTo>
                  <a:close/>
                </a:path>
                <a:path w="647700" h="721360">
                  <a:moveTo>
                    <a:pt x="450322" y="524509"/>
                  </a:moveTo>
                  <a:lnTo>
                    <a:pt x="323555" y="524509"/>
                  </a:lnTo>
                  <a:lnTo>
                    <a:pt x="364880" y="542289"/>
                  </a:lnTo>
                  <a:lnTo>
                    <a:pt x="385034" y="548639"/>
                  </a:lnTo>
                  <a:lnTo>
                    <a:pt x="404849" y="556259"/>
                  </a:lnTo>
                  <a:lnTo>
                    <a:pt x="386008" y="610869"/>
                  </a:lnTo>
                  <a:lnTo>
                    <a:pt x="364541" y="651509"/>
                  </a:lnTo>
                  <a:lnTo>
                    <a:pt x="342227" y="676909"/>
                  </a:lnTo>
                  <a:lnTo>
                    <a:pt x="320845" y="685799"/>
                  </a:lnTo>
                  <a:lnTo>
                    <a:pt x="382324" y="685799"/>
                  </a:lnTo>
                  <a:lnTo>
                    <a:pt x="388816" y="679449"/>
                  </a:lnTo>
                  <a:lnTo>
                    <a:pt x="416874" y="629919"/>
                  </a:lnTo>
                  <a:lnTo>
                    <a:pt x="439174" y="566419"/>
                  </a:lnTo>
                  <a:lnTo>
                    <a:pt x="605505" y="566419"/>
                  </a:lnTo>
                  <a:lnTo>
                    <a:pt x="618402" y="558799"/>
                  </a:lnTo>
                  <a:lnTo>
                    <a:pt x="632225" y="543559"/>
                  </a:lnTo>
                  <a:lnTo>
                    <a:pt x="517194" y="543559"/>
                  </a:lnTo>
                  <a:lnTo>
                    <a:pt x="495402" y="541019"/>
                  </a:lnTo>
                  <a:lnTo>
                    <a:pt x="472595" y="537209"/>
                  </a:lnTo>
                  <a:lnTo>
                    <a:pt x="449110" y="530859"/>
                  </a:lnTo>
                  <a:lnTo>
                    <a:pt x="450322" y="524509"/>
                  </a:lnTo>
                  <a:close/>
                </a:path>
                <a:path w="647700" h="721360">
                  <a:moveTo>
                    <a:pt x="605505" y="566419"/>
                  </a:moveTo>
                  <a:lnTo>
                    <a:pt x="439174" y="566419"/>
                  </a:lnTo>
                  <a:lnTo>
                    <a:pt x="465594" y="572769"/>
                  </a:lnTo>
                  <a:lnTo>
                    <a:pt x="490660" y="577849"/>
                  </a:lnTo>
                  <a:lnTo>
                    <a:pt x="514371" y="580389"/>
                  </a:lnTo>
                  <a:lnTo>
                    <a:pt x="536727" y="581659"/>
                  </a:lnTo>
                  <a:lnTo>
                    <a:pt x="569484" y="579119"/>
                  </a:lnTo>
                  <a:lnTo>
                    <a:pt x="596907" y="571499"/>
                  </a:lnTo>
                  <a:lnTo>
                    <a:pt x="605505" y="566419"/>
                  </a:lnTo>
                  <a:close/>
                </a:path>
                <a:path w="647700" h="721360">
                  <a:moveTo>
                    <a:pt x="104963" y="139699"/>
                  </a:moveTo>
                  <a:lnTo>
                    <a:pt x="44783" y="149859"/>
                  </a:lnTo>
                  <a:lnTo>
                    <a:pt x="8313" y="179069"/>
                  </a:lnTo>
                  <a:lnTo>
                    <a:pt x="0" y="215899"/>
                  </a:lnTo>
                  <a:lnTo>
                    <a:pt x="11587" y="260349"/>
                  </a:lnTo>
                  <a:lnTo>
                    <a:pt x="40958" y="309879"/>
                  </a:lnTo>
                  <a:lnTo>
                    <a:pt x="85995" y="361949"/>
                  </a:lnTo>
                  <a:lnTo>
                    <a:pt x="42934" y="412749"/>
                  </a:lnTo>
                  <a:lnTo>
                    <a:pt x="15200" y="461009"/>
                  </a:lnTo>
                  <a:lnTo>
                    <a:pt x="4572" y="504189"/>
                  </a:lnTo>
                  <a:lnTo>
                    <a:pt x="12830" y="541019"/>
                  </a:lnTo>
                  <a:lnTo>
                    <a:pt x="27804" y="557529"/>
                  </a:lnTo>
                  <a:lnTo>
                    <a:pt x="49299" y="570229"/>
                  </a:lnTo>
                  <a:lnTo>
                    <a:pt x="76722" y="576579"/>
                  </a:lnTo>
                  <a:lnTo>
                    <a:pt x="109480" y="579119"/>
                  </a:lnTo>
                  <a:lnTo>
                    <a:pt x="153288" y="576579"/>
                  </a:lnTo>
                  <a:lnTo>
                    <a:pt x="202517" y="566419"/>
                  </a:lnTo>
                  <a:lnTo>
                    <a:pt x="239908" y="566419"/>
                  </a:lnTo>
                  <a:lnTo>
                    <a:pt x="236841" y="557529"/>
                  </a:lnTo>
                  <a:lnTo>
                    <a:pt x="275936" y="543559"/>
                  </a:lnTo>
                  <a:lnTo>
                    <a:pt x="109480" y="543559"/>
                  </a:lnTo>
                  <a:lnTo>
                    <a:pt x="67139" y="538479"/>
                  </a:lnTo>
                  <a:lnTo>
                    <a:pt x="41184" y="500379"/>
                  </a:lnTo>
                  <a:lnTo>
                    <a:pt x="51558" y="468629"/>
                  </a:lnTo>
                  <a:lnTo>
                    <a:pt x="75311" y="430529"/>
                  </a:lnTo>
                  <a:lnTo>
                    <a:pt x="112190" y="387349"/>
                  </a:lnTo>
                  <a:lnTo>
                    <a:pt x="166710" y="387349"/>
                  </a:lnTo>
                  <a:lnTo>
                    <a:pt x="156789" y="378459"/>
                  </a:lnTo>
                  <a:lnTo>
                    <a:pt x="147375" y="370839"/>
                  </a:lnTo>
                  <a:lnTo>
                    <a:pt x="138384" y="361949"/>
                  </a:lnTo>
                  <a:lnTo>
                    <a:pt x="147502" y="354329"/>
                  </a:lnTo>
                  <a:lnTo>
                    <a:pt x="157127" y="346709"/>
                  </a:lnTo>
                  <a:lnTo>
                    <a:pt x="167091" y="337819"/>
                  </a:lnTo>
                  <a:lnTo>
                    <a:pt x="111286" y="337819"/>
                  </a:lnTo>
                  <a:lnTo>
                    <a:pt x="72559" y="293369"/>
                  </a:lnTo>
                  <a:lnTo>
                    <a:pt x="47380" y="253999"/>
                  </a:lnTo>
                  <a:lnTo>
                    <a:pt x="36089" y="220979"/>
                  </a:lnTo>
                  <a:lnTo>
                    <a:pt x="39025" y="198119"/>
                  </a:lnTo>
                  <a:lnTo>
                    <a:pt x="47916" y="189229"/>
                  </a:lnTo>
                  <a:lnTo>
                    <a:pt x="62058" y="182879"/>
                  </a:lnTo>
                  <a:lnTo>
                    <a:pt x="80942" y="179069"/>
                  </a:lnTo>
                  <a:lnTo>
                    <a:pt x="104060" y="177799"/>
                  </a:lnTo>
                  <a:lnTo>
                    <a:pt x="273375" y="177799"/>
                  </a:lnTo>
                  <a:lnTo>
                    <a:pt x="258011" y="171449"/>
                  </a:lnTo>
                  <a:lnTo>
                    <a:pt x="236841" y="165099"/>
                  </a:lnTo>
                  <a:lnTo>
                    <a:pt x="240267" y="154939"/>
                  </a:lnTo>
                  <a:lnTo>
                    <a:pt x="202517" y="154939"/>
                  </a:lnTo>
                  <a:lnTo>
                    <a:pt x="176096" y="148589"/>
                  </a:lnTo>
                  <a:lnTo>
                    <a:pt x="127319" y="140969"/>
                  </a:lnTo>
                  <a:lnTo>
                    <a:pt x="104963" y="139699"/>
                  </a:lnTo>
                  <a:close/>
                </a:path>
                <a:path w="647700" h="721360">
                  <a:moveTo>
                    <a:pt x="166710" y="387349"/>
                  </a:moveTo>
                  <a:lnTo>
                    <a:pt x="112190" y="387349"/>
                  </a:lnTo>
                  <a:lnTo>
                    <a:pt x="128110" y="401319"/>
                  </a:lnTo>
                  <a:lnTo>
                    <a:pt x="144707" y="415289"/>
                  </a:lnTo>
                  <a:lnTo>
                    <a:pt x="161982" y="427989"/>
                  </a:lnTo>
                  <a:lnTo>
                    <a:pt x="179935" y="441959"/>
                  </a:lnTo>
                  <a:lnTo>
                    <a:pt x="182306" y="466089"/>
                  </a:lnTo>
                  <a:lnTo>
                    <a:pt x="185355" y="488949"/>
                  </a:lnTo>
                  <a:lnTo>
                    <a:pt x="189081" y="510539"/>
                  </a:lnTo>
                  <a:lnTo>
                    <a:pt x="193484" y="532129"/>
                  </a:lnTo>
                  <a:lnTo>
                    <a:pt x="171340" y="537209"/>
                  </a:lnTo>
                  <a:lnTo>
                    <a:pt x="149788" y="541019"/>
                  </a:lnTo>
                  <a:lnTo>
                    <a:pt x="129084" y="543559"/>
                  </a:lnTo>
                  <a:lnTo>
                    <a:pt x="275936" y="543559"/>
                  </a:lnTo>
                  <a:lnTo>
                    <a:pt x="279521" y="542289"/>
                  </a:lnTo>
                  <a:lnTo>
                    <a:pt x="323555" y="524509"/>
                  </a:lnTo>
                  <a:lnTo>
                    <a:pt x="450322" y="524509"/>
                  </a:lnTo>
                  <a:lnTo>
                    <a:pt x="450808" y="521969"/>
                  </a:lnTo>
                  <a:lnTo>
                    <a:pt x="228712" y="521969"/>
                  </a:lnTo>
                  <a:lnTo>
                    <a:pt x="226157" y="509269"/>
                  </a:lnTo>
                  <a:lnTo>
                    <a:pt x="223856" y="496569"/>
                  </a:lnTo>
                  <a:lnTo>
                    <a:pt x="221725" y="482599"/>
                  </a:lnTo>
                  <a:lnTo>
                    <a:pt x="219679" y="468629"/>
                  </a:lnTo>
                  <a:lnTo>
                    <a:pt x="292731" y="468629"/>
                  </a:lnTo>
                  <a:lnTo>
                    <a:pt x="266649" y="454659"/>
                  </a:lnTo>
                  <a:lnTo>
                    <a:pt x="253128" y="447039"/>
                  </a:lnTo>
                  <a:lnTo>
                    <a:pt x="239777" y="438149"/>
                  </a:lnTo>
                  <a:lnTo>
                    <a:pt x="226764" y="430529"/>
                  </a:lnTo>
                  <a:lnTo>
                    <a:pt x="214259" y="421639"/>
                  </a:lnTo>
                  <a:lnTo>
                    <a:pt x="213215" y="407669"/>
                  </a:lnTo>
                  <a:lnTo>
                    <a:pt x="212768" y="394969"/>
                  </a:lnTo>
                  <a:lnTo>
                    <a:pt x="177225" y="394969"/>
                  </a:lnTo>
                  <a:lnTo>
                    <a:pt x="166710" y="387349"/>
                  </a:lnTo>
                  <a:close/>
                </a:path>
                <a:path w="647700" h="721360">
                  <a:moveTo>
                    <a:pt x="579589" y="387349"/>
                  </a:moveTo>
                  <a:lnTo>
                    <a:pt x="534920" y="387349"/>
                  </a:lnTo>
                  <a:lnTo>
                    <a:pt x="571799" y="430529"/>
                  </a:lnTo>
                  <a:lnTo>
                    <a:pt x="595552" y="468629"/>
                  </a:lnTo>
                  <a:lnTo>
                    <a:pt x="605926" y="500379"/>
                  </a:lnTo>
                  <a:lnTo>
                    <a:pt x="602665" y="523239"/>
                  </a:lnTo>
                  <a:lnTo>
                    <a:pt x="593774" y="532129"/>
                  </a:lnTo>
                  <a:lnTo>
                    <a:pt x="579632" y="538479"/>
                  </a:lnTo>
                  <a:lnTo>
                    <a:pt x="560748" y="542289"/>
                  </a:lnTo>
                  <a:lnTo>
                    <a:pt x="537630" y="543559"/>
                  </a:lnTo>
                  <a:lnTo>
                    <a:pt x="632225" y="543559"/>
                  </a:lnTo>
                  <a:lnTo>
                    <a:pt x="633377" y="542289"/>
                  </a:lnTo>
                  <a:lnTo>
                    <a:pt x="641633" y="506729"/>
                  </a:lnTo>
                  <a:lnTo>
                    <a:pt x="631006" y="463549"/>
                  </a:lnTo>
                  <a:lnTo>
                    <a:pt x="603272" y="415289"/>
                  </a:lnTo>
                  <a:lnTo>
                    <a:pt x="579589" y="387349"/>
                  </a:lnTo>
                  <a:close/>
                </a:path>
                <a:path w="647700" h="721360">
                  <a:moveTo>
                    <a:pt x="292731" y="468629"/>
                  </a:moveTo>
                  <a:lnTo>
                    <a:pt x="219679" y="468629"/>
                  </a:lnTo>
                  <a:lnTo>
                    <a:pt x="227004" y="472439"/>
                  </a:lnTo>
                  <a:lnTo>
                    <a:pt x="234244" y="477519"/>
                  </a:lnTo>
                  <a:lnTo>
                    <a:pt x="241654" y="481329"/>
                  </a:lnTo>
                  <a:lnTo>
                    <a:pt x="249487" y="486409"/>
                  </a:lnTo>
                  <a:lnTo>
                    <a:pt x="264955" y="495299"/>
                  </a:lnTo>
                  <a:lnTo>
                    <a:pt x="281101" y="502919"/>
                  </a:lnTo>
                  <a:lnTo>
                    <a:pt x="267707" y="509269"/>
                  </a:lnTo>
                  <a:lnTo>
                    <a:pt x="254568" y="513079"/>
                  </a:lnTo>
                  <a:lnTo>
                    <a:pt x="241597" y="518159"/>
                  </a:lnTo>
                  <a:lnTo>
                    <a:pt x="228712" y="521969"/>
                  </a:lnTo>
                  <a:lnTo>
                    <a:pt x="413882" y="521969"/>
                  </a:lnTo>
                  <a:lnTo>
                    <a:pt x="402210" y="516889"/>
                  </a:lnTo>
                  <a:lnTo>
                    <a:pt x="390284" y="513079"/>
                  </a:lnTo>
                  <a:lnTo>
                    <a:pt x="366009" y="502919"/>
                  </a:lnTo>
                  <a:lnTo>
                    <a:pt x="382267" y="495299"/>
                  </a:lnTo>
                  <a:lnTo>
                    <a:pt x="400547" y="483869"/>
                  </a:lnTo>
                  <a:lnTo>
                    <a:pt x="323555" y="483869"/>
                  </a:lnTo>
                  <a:lnTo>
                    <a:pt x="309328" y="477519"/>
                  </a:lnTo>
                  <a:lnTo>
                    <a:pt x="292731" y="468629"/>
                  </a:lnTo>
                  <a:close/>
                </a:path>
                <a:path w="647700" h="721360">
                  <a:moveTo>
                    <a:pt x="459051" y="471169"/>
                  </a:moveTo>
                  <a:lnTo>
                    <a:pt x="422011" y="471169"/>
                  </a:lnTo>
                  <a:lnTo>
                    <a:pt x="419979" y="485139"/>
                  </a:lnTo>
                  <a:lnTo>
                    <a:pt x="417947" y="497839"/>
                  </a:lnTo>
                  <a:lnTo>
                    <a:pt x="415914" y="509269"/>
                  </a:lnTo>
                  <a:lnTo>
                    <a:pt x="413882" y="521969"/>
                  </a:lnTo>
                  <a:lnTo>
                    <a:pt x="450808" y="521969"/>
                  </a:lnTo>
                  <a:lnTo>
                    <a:pt x="452991" y="510539"/>
                  </a:lnTo>
                  <a:lnTo>
                    <a:pt x="456449" y="490219"/>
                  </a:lnTo>
                  <a:lnTo>
                    <a:pt x="459051" y="471169"/>
                  </a:lnTo>
                  <a:close/>
                </a:path>
                <a:path w="647700" h="721360">
                  <a:moveTo>
                    <a:pt x="400940" y="240029"/>
                  </a:moveTo>
                  <a:lnTo>
                    <a:pt x="323555" y="240029"/>
                  </a:lnTo>
                  <a:lnTo>
                    <a:pt x="362170" y="259079"/>
                  </a:lnTo>
                  <a:lnTo>
                    <a:pt x="375041" y="266699"/>
                  </a:lnTo>
                  <a:lnTo>
                    <a:pt x="388562" y="274319"/>
                  </a:lnTo>
                  <a:lnTo>
                    <a:pt x="401914" y="283209"/>
                  </a:lnTo>
                  <a:lnTo>
                    <a:pt x="414926" y="290829"/>
                  </a:lnTo>
                  <a:lnTo>
                    <a:pt x="427431" y="299719"/>
                  </a:lnTo>
                  <a:lnTo>
                    <a:pt x="428475" y="313689"/>
                  </a:lnTo>
                  <a:lnTo>
                    <a:pt x="428833" y="323849"/>
                  </a:lnTo>
                  <a:lnTo>
                    <a:pt x="428951" y="380999"/>
                  </a:lnTo>
                  <a:lnTo>
                    <a:pt x="428755" y="387349"/>
                  </a:lnTo>
                  <a:lnTo>
                    <a:pt x="428677" y="389889"/>
                  </a:lnTo>
                  <a:lnTo>
                    <a:pt x="428599" y="392429"/>
                  </a:lnTo>
                  <a:lnTo>
                    <a:pt x="415519" y="433069"/>
                  </a:lnTo>
                  <a:lnTo>
                    <a:pt x="392486" y="447039"/>
                  </a:lnTo>
                  <a:lnTo>
                    <a:pt x="380461" y="454659"/>
                  </a:lnTo>
                  <a:lnTo>
                    <a:pt x="337781" y="477519"/>
                  </a:lnTo>
                  <a:lnTo>
                    <a:pt x="323555" y="483869"/>
                  </a:lnTo>
                  <a:lnTo>
                    <a:pt x="400547" y="483869"/>
                  </a:lnTo>
                  <a:lnTo>
                    <a:pt x="404609" y="481329"/>
                  </a:lnTo>
                  <a:lnTo>
                    <a:pt x="410608" y="478789"/>
                  </a:lnTo>
                  <a:lnTo>
                    <a:pt x="416437" y="474979"/>
                  </a:lnTo>
                  <a:lnTo>
                    <a:pt x="422011" y="471169"/>
                  </a:lnTo>
                  <a:lnTo>
                    <a:pt x="459051" y="471169"/>
                  </a:lnTo>
                  <a:lnTo>
                    <a:pt x="459398" y="468629"/>
                  </a:lnTo>
                  <a:lnTo>
                    <a:pt x="461755" y="445769"/>
                  </a:lnTo>
                  <a:lnTo>
                    <a:pt x="481571" y="431799"/>
                  </a:lnTo>
                  <a:lnTo>
                    <a:pt x="500370" y="416559"/>
                  </a:lnTo>
                  <a:lnTo>
                    <a:pt x="518153" y="402589"/>
                  </a:lnTo>
                  <a:lnTo>
                    <a:pt x="520948" y="400049"/>
                  </a:lnTo>
                  <a:lnTo>
                    <a:pt x="464465" y="400049"/>
                  </a:lnTo>
                  <a:lnTo>
                    <a:pt x="464726" y="394969"/>
                  </a:lnTo>
                  <a:lnTo>
                    <a:pt x="464791" y="393699"/>
                  </a:lnTo>
                  <a:lnTo>
                    <a:pt x="464857" y="392429"/>
                  </a:lnTo>
                  <a:lnTo>
                    <a:pt x="464922" y="391159"/>
                  </a:lnTo>
                  <a:lnTo>
                    <a:pt x="464987" y="389889"/>
                  </a:lnTo>
                  <a:lnTo>
                    <a:pt x="465255" y="380999"/>
                  </a:lnTo>
                  <a:lnTo>
                    <a:pt x="465255" y="342899"/>
                  </a:lnTo>
                  <a:lnTo>
                    <a:pt x="465077" y="337819"/>
                  </a:lnTo>
                  <a:lnTo>
                    <a:pt x="464987" y="335279"/>
                  </a:lnTo>
                  <a:lnTo>
                    <a:pt x="464465" y="326389"/>
                  </a:lnTo>
                  <a:lnTo>
                    <a:pt x="521202" y="326389"/>
                  </a:lnTo>
                  <a:lnTo>
                    <a:pt x="518153" y="323849"/>
                  </a:lnTo>
                  <a:lnTo>
                    <a:pt x="500370" y="308609"/>
                  </a:lnTo>
                  <a:lnTo>
                    <a:pt x="481571" y="293369"/>
                  </a:lnTo>
                  <a:lnTo>
                    <a:pt x="461755" y="279399"/>
                  </a:lnTo>
                  <a:lnTo>
                    <a:pt x="459384" y="256539"/>
                  </a:lnTo>
                  <a:lnTo>
                    <a:pt x="458876" y="252729"/>
                  </a:lnTo>
                  <a:lnTo>
                    <a:pt x="422915" y="252729"/>
                  </a:lnTo>
                  <a:lnTo>
                    <a:pt x="415590" y="248919"/>
                  </a:lnTo>
                  <a:lnTo>
                    <a:pt x="408349" y="243839"/>
                  </a:lnTo>
                  <a:lnTo>
                    <a:pt x="400940" y="240029"/>
                  </a:lnTo>
                  <a:close/>
                </a:path>
                <a:path w="647700" h="721360">
                  <a:moveTo>
                    <a:pt x="521202" y="326389"/>
                  </a:moveTo>
                  <a:lnTo>
                    <a:pt x="464465" y="326389"/>
                  </a:lnTo>
                  <a:lnTo>
                    <a:pt x="476335" y="335279"/>
                  </a:lnTo>
                  <a:lnTo>
                    <a:pt x="487611" y="345439"/>
                  </a:lnTo>
                  <a:lnTo>
                    <a:pt x="498380" y="354329"/>
                  </a:lnTo>
                  <a:lnTo>
                    <a:pt x="508725" y="363219"/>
                  </a:lnTo>
                  <a:lnTo>
                    <a:pt x="498380" y="372109"/>
                  </a:lnTo>
                  <a:lnTo>
                    <a:pt x="487611" y="380999"/>
                  </a:lnTo>
                  <a:lnTo>
                    <a:pt x="476335" y="391159"/>
                  </a:lnTo>
                  <a:lnTo>
                    <a:pt x="464465" y="400049"/>
                  </a:lnTo>
                  <a:lnTo>
                    <a:pt x="520948" y="400049"/>
                  </a:lnTo>
                  <a:lnTo>
                    <a:pt x="534920" y="387349"/>
                  </a:lnTo>
                  <a:lnTo>
                    <a:pt x="579589" y="387349"/>
                  </a:lnTo>
                  <a:lnTo>
                    <a:pt x="560212" y="364489"/>
                  </a:lnTo>
                  <a:lnTo>
                    <a:pt x="583182" y="337819"/>
                  </a:lnTo>
                  <a:lnTo>
                    <a:pt x="534920" y="337819"/>
                  </a:lnTo>
                  <a:lnTo>
                    <a:pt x="521202" y="326389"/>
                  </a:lnTo>
                  <a:close/>
                </a:path>
                <a:path w="647700" h="721360">
                  <a:moveTo>
                    <a:pt x="213070" y="330199"/>
                  </a:moveTo>
                  <a:lnTo>
                    <a:pt x="177225" y="330199"/>
                  </a:lnTo>
                  <a:lnTo>
                    <a:pt x="177202" y="331469"/>
                  </a:lnTo>
                  <a:lnTo>
                    <a:pt x="177084" y="337819"/>
                  </a:lnTo>
                  <a:lnTo>
                    <a:pt x="176463" y="353059"/>
                  </a:lnTo>
                  <a:lnTo>
                    <a:pt x="176511" y="380999"/>
                  </a:lnTo>
                  <a:lnTo>
                    <a:pt x="176703" y="387349"/>
                  </a:lnTo>
                  <a:lnTo>
                    <a:pt x="176877" y="389889"/>
                  </a:lnTo>
                  <a:lnTo>
                    <a:pt x="176964" y="391159"/>
                  </a:lnTo>
                  <a:lnTo>
                    <a:pt x="177051" y="392429"/>
                  </a:lnTo>
                  <a:lnTo>
                    <a:pt x="177138" y="393699"/>
                  </a:lnTo>
                  <a:lnTo>
                    <a:pt x="177225" y="394969"/>
                  </a:lnTo>
                  <a:lnTo>
                    <a:pt x="212768" y="394969"/>
                  </a:lnTo>
                  <a:lnTo>
                    <a:pt x="212682" y="342899"/>
                  </a:lnTo>
                  <a:lnTo>
                    <a:pt x="212831" y="337819"/>
                  </a:lnTo>
                  <a:lnTo>
                    <a:pt x="212906" y="335279"/>
                  </a:lnTo>
                  <a:lnTo>
                    <a:pt x="213017" y="331469"/>
                  </a:lnTo>
                  <a:lnTo>
                    <a:pt x="213070" y="330199"/>
                  </a:lnTo>
                  <a:close/>
                </a:path>
                <a:path w="647700" h="721360">
                  <a:moveTo>
                    <a:pt x="273375" y="177799"/>
                  </a:moveTo>
                  <a:lnTo>
                    <a:pt x="124370" y="177799"/>
                  </a:lnTo>
                  <a:lnTo>
                    <a:pt x="145949" y="180339"/>
                  </a:lnTo>
                  <a:lnTo>
                    <a:pt x="168714" y="184149"/>
                  </a:lnTo>
                  <a:lnTo>
                    <a:pt x="192581" y="190499"/>
                  </a:lnTo>
                  <a:lnTo>
                    <a:pt x="188177" y="212089"/>
                  </a:lnTo>
                  <a:lnTo>
                    <a:pt x="184451" y="234949"/>
                  </a:lnTo>
                  <a:lnTo>
                    <a:pt x="181403" y="259079"/>
                  </a:lnTo>
                  <a:lnTo>
                    <a:pt x="179032" y="283209"/>
                  </a:lnTo>
                  <a:lnTo>
                    <a:pt x="160571" y="297179"/>
                  </a:lnTo>
                  <a:lnTo>
                    <a:pt x="143127" y="309879"/>
                  </a:lnTo>
                  <a:lnTo>
                    <a:pt x="126698" y="323849"/>
                  </a:lnTo>
                  <a:lnTo>
                    <a:pt x="111286" y="337819"/>
                  </a:lnTo>
                  <a:lnTo>
                    <a:pt x="167091" y="337819"/>
                  </a:lnTo>
                  <a:lnTo>
                    <a:pt x="177225" y="330199"/>
                  </a:lnTo>
                  <a:lnTo>
                    <a:pt x="213070" y="330199"/>
                  </a:lnTo>
                  <a:lnTo>
                    <a:pt x="227992" y="293369"/>
                  </a:lnTo>
                  <a:lnTo>
                    <a:pt x="284940" y="259079"/>
                  </a:lnTo>
                  <a:lnTo>
                    <a:pt x="290089" y="256539"/>
                  </a:lnTo>
                  <a:lnTo>
                    <a:pt x="218775" y="256539"/>
                  </a:lnTo>
                  <a:lnTo>
                    <a:pt x="220822" y="242569"/>
                  </a:lnTo>
                  <a:lnTo>
                    <a:pt x="222953" y="227329"/>
                  </a:lnTo>
                  <a:lnTo>
                    <a:pt x="225254" y="213359"/>
                  </a:lnTo>
                  <a:lnTo>
                    <a:pt x="227808" y="199389"/>
                  </a:lnTo>
                  <a:lnTo>
                    <a:pt x="323555" y="199389"/>
                  </a:lnTo>
                  <a:lnTo>
                    <a:pt x="301368" y="189229"/>
                  </a:lnTo>
                  <a:lnTo>
                    <a:pt x="273375" y="177799"/>
                  </a:lnTo>
                  <a:close/>
                </a:path>
                <a:path w="647700" h="721360">
                  <a:moveTo>
                    <a:pt x="636657" y="177799"/>
                  </a:moveTo>
                  <a:lnTo>
                    <a:pt x="542146" y="177799"/>
                  </a:lnTo>
                  <a:lnTo>
                    <a:pt x="565391" y="179069"/>
                  </a:lnTo>
                  <a:lnTo>
                    <a:pt x="584487" y="182879"/>
                  </a:lnTo>
                  <a:lnTo>
                    <a:pt x="598671" y="189229"/>
                  </a:lnTo>
                  <a:lnTo>
                    <a:pt x="607182" y="198119"/>
                  </a:lnTo>
                  <a:lnTo>
                    <a:pt x="610244" y="220979"/>
                  </a:lnTo>
                  <a:lnTo>
                    <a:pt x="599165" y="253999"/>
                  </a:lnTo>
                  <a:lnTo>
                    <a:pt x="574029" y="293369"/>
                  </a:lnTo>
                  <a:lnTo>
                    <a:pt x="534920" y="337819"/>
                  </a:lnTo>
                  <a:lnTo>
                    <a:pt x="583182" y="337819"/>
                  </a:lnTo>
                  <a:lnTo>
                    <a:pt x="606151" y="311149"/>
                  </a:lnTo>
                  <a:lnTo>
                    <a:pt x="635748" y="261619"/>
                  </a:lnTo>
                  <a:lnTo>
                    <a:pt x="647222" y="217169"/>
                  </a:lnTo>
                  <a:lnTo>
                    <a:pt x="638796" y="180339"/>
                  </a:lnTo>
                  <a:lnTo>
                    <a:pt x="636657" y="177799"/>
                  </a:lnTo>
                  <a:close/>
                </a:path>
                <a:path w="647700" h="721360">
                  <a:moveTo>
                    <a:pt x="382764" y="35559"/>
                  </a:moveTo>
                  <a:lnTo>
                    <a:pt x="320845" y="35559"/>
                  </a:lnTo>
                  <a:lnTo>
                    <a:pt x="342368" y="44449"/>
                  </a:lnTo>
                  <a:lnTo>
                    <a:pt x="364992" y="69849"/>
                  </a:lnTo>
                  <a:lnTo>
                    <a:pt x="386770" y="110489"/>
                  </a:lnTo>
                  <a:lnTo>
                    <a:pt x="405752" y="166369"/>
                  </a:lnTo>
                  <a:lnTo>
                    <a:pt x="365331" y="181609"/>
                  </a:lnTo>
                  <a:lnTo>
                    <a:pt x="323555" y="199389"/>
                  </a:lnTo>
                  <a:lnTo>
                    <a:pt x="227808" y="199389"/>
                  </a:lnTo>
                  <a:lnTo>
                    <a:pt x="240835" y="204469"/>
                  </a:lnTo>
                  <a:lnTo>
                    <a:pt x="281101" y="219709"/>
                  </a:lnTo>
                  <a:lnTo>
                    <a:pt x="274185" y="223519"/>
                  </a:lnTo>
                  <a:lnTo>
                    <a:pt x="260015" y="231139"/>
                  </a:lnTo>
                  <a:lnTo>
                    <a:pt x="253100" y="234949"/>
                  </a:lnTo>
                  <a:lnTo>
                    <a:pt x="244815" y="240029"/>
                  </a:lnTo>
                  <a:lnTo>
                    <a:pt x="236276" y="246379"/>
                  </a:lnTo>
                  <a:lnTo>
                    <a:pt x="218775" y="256539"/>
                  </a:lnTo>
                  <a:lnTo>
                    <a:pt x="290089" y="256539"/>
                  </a:lnTo>
                  <a:lnTo>
                    <a:pt x="323555" y="240029"/>
                  </a:lnTo>
                  <a:lnTo>
                    <a:pt x="400940" y="240029"/>
                  </a:lnTo>
                  <a:lnTo>
                    <a:pt x="393107" y="234949"/>
                  </a:lnTo>
                  <a:lnTo>
                    <a:pt x="379445" y="227329"/>
                  </a:lnTo>
                  <a:lnTo>
                    <a:pt x="372402" y="223519"/>
                  </a:lnTo>
                  <a:lnTo>
                    <a:pt x="365105" y="219709"/>
                  </a:lnTo>
                  <a:lnTo>
                    <a:pt x="389494" y="209549"/>
                  </a:lnTo>
                  <a:lnTo>
                    <a:pt x="413882" y="201929"/>
                  </a:lnTo>
                  <a:lnTo>
                    <a:pt x="450537" y="201929"/>
                  </a:lnTo>
                  <a:lnTo>
                    <a:pt x="448206" y="190499"/>
                  </a:lnTo>
                  <a:lnTo>
                    <a:pt x="497886" y="180339"/>
                  </a:lnTo>
                  <a:lnTo>
                    <a:pt x="520863" y="177799"/>
                  </a:lnTo>
                  <a:lnTo>
                    <a:pt x="636657" y="177799"/>
                  </a:lnTo>
                  <a:lnTo>
                    <a:pt x="623822" y="162559"/>
                  </a:lnTo>
                  <a:lnTo>
                    <a:pt x="611880" y="156209"/>
                  </a:lnTo>
                  <a:lnTo>
                    <a:pt x="440077" y="156209"/>
                  </a:lnTo>
                  <a:lnTo>
                    <a:pt x="417382" y="91439"/>
                  </a:lnTo>
                  <a:lnTo>
                    <a:pt x="389268" y="41909"/>
                  </a:lnTo>
                  <a:lnTo>
                    <a:pt x="382764" y="35559"/>
                  </a:lnTo>
                  <a:close/>
                </a:path>
                <a:path w="647700" h="721360">
                  <a:moveTo>
                    <a:pt x="450537" y="201929"/>
                  </a:moveTo>
                  <a:lnTo>
                    <a:pt x="413882" y="201929"/>
                  </a:lnTo>
                  <a:lnTo>
                    <a:pt x="416436" y="214629"/>
                  </a:lnTo>
                  <a:lnTo>
                    <a:pt x="418737" y="227329"/>
                  </a:lnTo>
                  <a:lnTo>
                    <a:pt x="420868" y="240029"/>
                  </a:lnTo>
                  <a:lnTo>
                    <a:pt x="422915" y="252729"/>
                  </a:lnTo>
                  <a:lnTo>
                    <a:pt x="458876" y="252729"/>
                  </a:lnTo>
                  <a:lnTo>
                    <a:pt x="456336" y="233679"/>
                  </a:lnTo>
                  <a:lnTo>
                    <a:pt x="452610" y="212089"/>
                  </a:lnTo>
                  <a:lnTo>
                    <a:pt x="450537" y="201929"/>
                  </a:lnTo>
                  <a:close/>
                </a:path>
                <a:path w="647700" h="721360">
                  <a:moveTo>
                    <a:pt x="542146" y="140969"/>
                  </a:moveTo>
                  <a:lnTo>
                    <a:pt x="518958" y="142239"/>
                  </a:lnTo>
                  <a:lnTo>
                    <a:pt x="494160" y="144779"/>
                  </a:lnTo>
                  <a:lnTo>
                    <a:pt x="467838" y="149859"/>
                  </a:lnTo>
                  <a:lnTo>
                    <a:pt x="440077" y="156209"/>
                  </a:lnTo>
                  <a:lnTo>
                    <a:pt x="611880" y="156209"/>
                  </a:lnTo>
                  <a:lnTo>
                    <a:pt x="602327" y="151129"/>
                  </a:lnTo>
                  <a:lnTo>
                    <a:pt x="574904" y="143509"/>
                  </a:lnTo>
                  <a:lnTo>
                    <a:pt x="542146" y="140969"/>
                  </a:lnTo>
                  <a:close/>
                </a:path>
                <a:path w="647700" h="721360">
                  <a:moveTo>
                    <a:pt x="320845" y="0"/>
                  </a:moveTo>
                  <a:lnTo>
                    <a:pt x="285335" y="10159"/>
                  </a:lnTo>
                  <a:lnTo>
                    <a:pt x="252874" y="41909"/>
                  </a:lnTo>
                  <a:lnTo>
                    <a:pt x="224816" y="91439"/>
                  </a:lnTo>
                  <a:lnTo>
                    <a:pt x="202517" y="154939"/>
                  </a:lnTo>
                  <a:lnTo>
                    <a:pt x="240267" y="154939"/>
                  </a:lnTo>
                  <a:lnTo>
                    <a:pt x="255682" y="109219"/>
                  </a:lnTo>
                  <a:lnTo>
                    <a:pt x="277149" y="69849"/>
                  </a:lnTo>
                  <a:lnTo>
                    <a:pt x="299463" y="44449"/>
                  </a:lnTo>
                  <a:lnTo>
                    <a:pt x="320845" y="35559"/>
                  </a:lnTo>
                  <a:lnTo>
                    <a:pt x="382764" y="35559"/>
                  </a:lnTo>
                  <a:lnTo>
                    <a:pt x="356750" y="10159"/>
                  </a:lnTo>
                  <a:lnTo>
                    <a:pt x="320845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14158" y="5448617"/>
            <a:ext cx="3934842" cy="7604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860"/>
              </a:lnSpc>
              <a:spcBef>
                <a:spcPts val="130"/>
              </a:spcBef>
            </a:pPr>
            <a:r>
              <a:rPr sz="2450" dirty="0">
                <a:latin typeface="Trebuchet MS"/>
                <a:cs typeface="Trebuchet MS"/>
              </a:rPr>
              <a:t>Low</a:t>
            </a:r>
            <a:r>
              <a:rPr sz="2450" spc="-165" dirty="0">
                <a:latin typeface="Trebuchet MS"/>
                <a:cs typeface="Trebuchet MS"/>
              </a:rPr>
              <a:t> </a:t>
            </a:r>
            <a:r>
              <a:rPr sz="2450" spc="-35" dirty="0">
                <a:latin typeface="Trebuchet MS"/>
                <a:cs typeface="Trebuchet MS"/>
              </a:rPr>
              <a:t>ICT</a:t>
            </a:r>
            <a:r>
              <a:rPr sz="2450" spc="-245" dirty="0">
                <a:latin typeface="Trebuchet MS"/>
                <a:cs typeface="Trebuchet MS"/>
              </a:rPr>
              <a:t> </a:t>
            </a:r>
            <a:r>
              <a:rPr sz="2450">
                <a:latin typeface="Trebuchet MS"/>
                <a:cs typeface="Trebuchet MS"/>
              </a:rPr>
              <a:t>skills</a:t>
            </a:r>
            <a:r>
              <a:rPr sz="2450" spc="-180">
                <a:latin typeface="Trebuchet MS"/>
                <a:cs typeface="Trebuchet MS"/>
              </a:rPr>
              <a:t> </a:t>
            </a:r>
            <a:r>
              <a:rPr lang="en-US" sz="2450" spc="130" dirty="0">
                <a:latin typeface="Trebuchet MS"/>
                <a:cs typeface="Trebuchet MS"/>
              </a:rPr>
              <a:t>&amp;</a:t>
            </a:r>
            <a:r>
              <a:rPr sz="2450" spc="-195" smtClean="0">
                <a:latin typeface="Trebuchet MS"/>
                <a:cs typeface="Trebuchet MS"/>
              </a:rPr>
              <a:t> </a:t>
            </a:r>
            <a:r>
              <a:rPr sz="2450" spc="-100" dirty="0">
                <a:latin typeface="Trebuchet MS"/>
                <a:cs typeface="Trebuchet MS"/>
              </a:rPr>
              <a:t>few</a:t>
            </a:r>
            <a:r>
              <a:rPr sz="2450" spc="-165" dirty="0">
                <a:latin typeface="Trebuchet MS"/>
                <a:cs typeface="Trebuchet MS"/>
              </a:rPr>
              <a:t> </a:t>
            </a:r>
            <a:r>
              <a:rPr sz="2450" spc="-10" dirty="0">
                <a:latin typeface="Trebuchet MS"/>
                <a:cs typeface="Trebuchet MS"/>
              </a:rPr>
              <a:t>startup</a:t>
            </a:r>
            <a:endParaRPr sz="2450">
              <a:latin typeface="Trebuchet MS"/>
              <a:cs typeface="Trebuchet MS"/>
            </a:endParaRPr>
          </a:p>
          <a:p>
            <a:pPr marL="12700">
              <a:lnSpc>
                <a:spcPts val="2860"/>
              </a:lnSpc>
            </a:pPr>
            <a:r>
              <a:rPr sz="2450" spc="-10" dirty="0">
                <a:latin typeface="Trebuchet MS"/>
                <a:cs typeface="Trebuchet MS"/>
              </a:rPr>
              <a:t>incubators.</a:t>
            </a:r>
            <a:endParaRPr sz="245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1610" y="403796"/>
            <a:ext cx="4530090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10" dirty="0" smtClean="0">
                <a:solidFill>
                  <a:srgbClr val="FFFFFF"/>
                </a:solidFill>
              </a:rPr>
              <a:t>Solution</a:t>
            </a:r>
            <a:r>
              <a:rPr lang="en-US" spc="-110" dirty="0" smtClean="0">
                <a:solidFill>
                  <a:srgbClr val="FFFFFF"/>
                </a:solidFill>
              </a:rPr>
              <a:t>s</a:t>
            </a:r>
            <a:r>
              <a:rPr spc="-390" dirty="0" smtClean="0">
                <a:solidFill>
                  <a:srgbClr val="FFFFFF"/>
                </a:solidFill>
              </a:rPr>
              <a:t> </a:t>
            </a:r>
            <a:r>
              <a:rPr lang="en-US" spc="900" dirty="0">
                <a:solidFill>
                  <a:srgbClr val="FFFFFF"/>
                </a:solidFill>
              </a:rPr>
              <a:t>&amp;</a:t>
            </a:r>
            <a:r>
              <a:rPr spc="-395" dirty="0" smtClean="0">
                <a:solidFill>
                  <a:srgbClr val="FFFFFF"/>
                </a:solidFill>
              </a:rPr>
              <a:t> </a:t>
            </a:r>
            <a:r>
              <a:rPr spc="-160" dirty="0" smtClean="0">
                <a:solidFill>
                  <a:srgbClr val="FFFFFF"/>
                </a:solidFill>
              </a:rPr>
              <a:t>Projeсt</a:t>
            </a:r>
            <a:r>
              <a:rPr lang="en-US" spc="-160" dirty="0" smtClean="0">
                <a:solidFill>
                  <a:srgbClr val="FFFFFF"/>
                </a:solidFill>
              </a:rPr>
              <a:t>s</a:t>
            </a:r>
            <a:endParaRPr spc="-160" dirty="0">
              <a:solidFill>
                <a:srgbClr val="FFFFFF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8175" y="2419350"/>
            <a:ext cx="2562225" cy="3581400"/>
            <a:chOff x="638175" y="2419350"/>
            <a:chExt cx="2562225" cy="3581400"/>
          </a:xfrm>
        </p:grpSpPr>
        <p:sp>
          <p:nvSpPr>
            <p:cNvPr id="5" name="object 5"/>
            <p:cNvSpPr/>
            <p:nvPr/>
          </p:nvSpPr>
          <p:spPr>
            <a:xfrm>
              <a:off x="647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2543175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43175" y="3562350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F7D4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0" y="3562350"/>
                  </a:moveTo>
                  <a:lnTo>
                    <a:pt x="2543175" y="3562350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F7D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1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59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09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49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09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59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40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90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49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40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1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09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59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40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49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90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40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59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09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49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7225" y="2869247"/>
            <a:ext cx="2524125" cy="2568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4800">
              <a:latin typeface="Trebuchet MS"/>
              <a:cs typeface="Trebuchet MS"/>
            </a:endParaRPr>
          </a:p>
          <a:p>
            <a:pPr marL="187960" marR="443230">
              <a:lnSpc>
                <a:spcPct val="93900"/>
              </a:lnSpc>
              <a:spcBef>
                <a:spcPts val="3829"/>
              </a:spcBef>
            </a:pPr>
            <a:r>
              <a:rPr sz="1850" b="1" dirty="0">
                <a:latin typeface="Trebuchet MS"/>
                <a:cs typeface="Trebuchet MS"/>
              </a:rPr>
              <a:t>Digital</a:t>
            </a:r>
            <a:r>
              <a:rPr sz="1850" b="1" spc="-90" dirty="0">
                <a:latin typeface="Trebuchet MS"/>
                <a:cs typeface="Trebuchet MS"/>
              </a:rPr>
              <a:t> </a:t>
            </a:r>
            <a:r>
              <a:rPr sz="1850" b="1" spc="50" dirty="0">
                <a:latin typeface="Trebuchet MS"/>
                <a:cs typeface="Trebuchet MS"/>
              </a:rPr>
              <a:t>Skills </a:t>
            </a:r>
            <a:r>
              <a:rPr sz="1850" b="1" spc="10" dirty="0">
                <a:latin typeface="Trebuchet MS"/>
                <a:cs typeface="Trebuchet MS"/>
              </a:rPr>
              <a:t>Bootcamps:</a:t>
            </a:r>
            <a:r>
              <a:rPr sz="1850" b="1" spc="105" dirty="0">
                <a:latin typeface="Trebuchet MS"/>
                <a:cs typeface="Trebuchet MS"/>
              </a:rPr>
              <a:t> </a:t>
            </a:r>
            <a:r>
              <a:rPr sz="1850" spc="-65" dirty="0">
                <a:latin typeface="Trebuchet MS"/>
                <a:cs typeface="Trebuchet MS"/>
              </a:rPr>
              <a:t>Train </a:t>
            </a:r>
            <a:r>
              <a:rPr sz="1850" spc="-20" dirty="0">
                <a:latin typeface="Trebuchet MS"/>
                <a:cs typeface="Trebuchet MS"/>
              </a:rPr>
              <a:t>youth</a:t>
            </a:r>
            <a:r>
              <a:rPr sz="1850" spc="-145" dirty="0">
                <a:latin typeface="Trebuchet MS"/>
                <a:cs typeface="Trebuchet MS"/>
              </a:rPr>
              <a:t> </a:t>
            </a:r>
            <a:r>
              <a:rPr sz="1850" spc="-40" dirty="0">
                <a:latin typeface="Trebuchet MS"/>
                <a:cs typeface="Trebuchet MS"/>
              </a:rPr>
              <a:t>in</a:t>
            </a:r>
            <a:r>
              <a:rPr sz="1850" spc="-14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coding, </a:t>
            </a:r>
            <a:r>
              <a:rPr sz="1850" dirty="0">
                <a:latin typeface="Trebuchet MS"/>
                <a:cs typeface="Trebuchet MS"/>
              </a:rPr>
              <a:t>design,</a:t>
            </a:r>
            <a:r>
              <a:rPr sz="1850" spc="-9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and</a:t>
            </a:r>
            <a:r>
              <a:rPr sz="1850" spc="-165" dirty="0">
                <a:latin typeface="Trebuchet MS"/>
                <a:cs typeface="Trebuchet MS"/>
              </a:rPr>
              <a:t> </a:t>
            </a:r>
            <a:r>
              <a:rPr sz="1850" spc="-45" dirty="0">
                <a:latin typeface="Trebuchet MS"/>
                <a:cs typeface="Trebuchet MS"/>
              </a:rPr>
              <a:t>digital </a:t>
            </a:r>
            <a:r>
              <a:rPr sz="1850" spc="-10" dirty="0">
                <a:latin typeface="Trebuchet MS"/>
                <a:cs typeface="Trebuchet MS"/>
              </a:rPr>
              <a:t>tools.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8175" y="5981700"/>
            <a:ext cx="2562225" cy="28575"/>
            <a:chOff x="638175" y="5981700"/>
            <a:chExt cx="2562225" cy="28575"/>
          </a:xfrm>
        </p:grpSpPr>
        <p:sp>
          <p:nvSpPr>
            <p:cNvPr id="11" name="object 11"/>
            <p:cNvSpPr/>
            <p:nvPr/>
          </p:nvSpPr>
          <p:spPr>
            <a:xfrm>
              <a:off x="647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25431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E39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0" y="9525"/>
                  </a:moveTo>
                  <a:lnTo>
                    <a:pt x="2543175" y="9525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E39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29000" y="2419350"/>
            <a:ext cx="2562225" cy="3581400"/>
            <a:chOff x="3429000" y="2419350"/>
            <a:chExt cx="2562225" cy="3581400"/>
          </a:xfrm>
        </p:grpSpPr>
        <p:sp>
          <p:nvSpPr>
            <p:cNvPr id="14" name="object 14"/>
            <p:cNvSpPr/>
            <p:nvPr/>
          </p:nvSpPr>
          <p:spPr>
            <a:xfrm>
              <a:off x="3438525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2543175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43175" y="3562350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EDE7C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38525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0" y="3562350"/>
                  </a:moveTo>
                  <a:lnTo>
                    <a:pt x="2543175" y="3562350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EDE7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7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59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09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50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40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90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49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39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D2B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147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09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59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39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49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90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40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60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10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50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D2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48050" y="2869247"/>
            <a:ext cx="2524125" cy="2568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4800">
              <a:latin typeface="Trebuchet MS"/>
              <a:cs typeface="Trebuchet MS"/>
            </a:endParaRPr>
          </a:p>
          <a:p>
            <a:pPr marL="193675" marR="219710">
              <a:lnSpc>
                <a:spcPct val="93900"/>
              </a:lnSpc>
              <a:spcBef>
                <a:spcPts val="3829"/>
              </a:spcBef>
            </a:pPr>
            <a:r>
              <a:rPr sz="1850" b="1" spc="-10" dirty="0">
                <a:latin typeface="Trebuchet MS"/>
                <a:cs typeface="Trebuchet MS"/>
              </a:rPr>
              <a:t>Regional</a:t>
            </a:r>
            <a:r>
              <a:rPr sz="1850" b="1" spc="500" dirty="0">
                <a:latin typeface="Trebuchet MS"/>
                <a:cs typeface="Trebuchet MS"/>
              </a:rPr>
              <a:t> </a:t>
            </a:r>
            <a:r>
              <a:rPr sz="1850" b="1" spc="-20" dirty="0">
                <a:latin typeface="Trebuchet MS"/>
                <a:cs typeface="Trebuchet MS"/>
              </a:rPr>
              <a:t>Innovation</a:t>
            </a:r>
            <a:r>
              <a:rPr sz="1850" b="1" spc="-55" dirty="0">
                <a:latin typeface="Trebuchet MS"/>
                <a:cs typeface="Trebuchet MS"/>
              </a:rPr>
              <a:t> </a:t>
            </a:r>
            <a:r>
              <a:rPr sz="1850" b="1" spc="-20" dirty="0">
                <a:latin typeface="Trebuchet MS"/>
                <a:cs typeface="Trebuchet MS"/>
              </a:rPr>
              <a:t>Hubs: </a:t>
            </a:r>
            <a:r>
              <a:rPr sz="1850" dirty="0">
                <a:latin typeface="Trebuchet MS"/>
                <a:cs typeface="Trebuchet MS"/>
              </a:rPr>
              <a:t>Support</a:t>
            </a:r>
            <a:r>
              <a:rPr sz="1850" spc="4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co-</a:t>
            </a:r>
            <a:r>
              <a:rPr sz="1850" spc="-35" dirty="0">
                <a:latin typeface="Trebuchet MS"/>
                <a:cs typeface="Trebuchet MS"/>
              </a:rPr>
              <a:t>working, mentoring,</a:t>
            </a:r>
            <a:r>
              <a:rPr sz="1850" spc="-140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and </a:t>
            </a:r>
            <a:r>
              <a:rPr sz="1850" spc="-20" dirty="0">
                <a:latin typeface="Trebuchet MS"/>
                <a:cs typeface="Trebuchet MS"/>
              </a:rPr>
              <a:t>startup</a:t>
            </a:r>
            <a:r>
              <a:rPr sz="1850" spc="-13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incubation.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29000" y="5981700"/>
            <a:ext cx="2562225" cy="28575"/>
            <a:chOff x="3429000" y="5981700"/>
            <a:chExt cx="2562225" cy="28575"/>
          </a:xfrm>
        </p:grpSpPr>
        <p:sp>
          <p:nvSpPr>
            <p:cNvPr id="20" name="object 20"/>
            <p:cNvSpPr/>
            <p:nvPr/>
          </p:nvSpPr>
          <p:spPr>
            <a:xfrm>
              <a:off x="3438525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25431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ABB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38525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0" y="9525"/>
                  </a:moveTo>
                  <a:lnTo>
                    <a:pt x="2543175" y="9525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ABB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229350" y="2419350"/>
            <a:ext cx="2552700" cy="3581400"/>
            <a:chOff x="6229350" y="2419350"/>
            <a:chExt cx="2552700" cy="3581400"/>
          </a:xfrm>
        </p:grpSpPr>
        <p:sp>
          <p:nvSpPr>
            <p:cNvPr id="23" name="object 23"/>
            <p:cNvSpPr/>
            <p:nvPr/>
          </p:nvSpPr>
          <p:spPr>
            <a:xfrm>
              <a:off x="6238875" y="2428875"/>
              <a:ext cx="2533650" cy="3562350"/>
            </a:xfrm>
            <a:custGeom>
              <a:avLst/>
              <a:gdLst/>
              <a:ahLst/>
              <a:cxnLst/>
              <a:rect l="l" t="t" r="r" b="b"/>
              <a:pathLst>
                <a:path w="2533650" h="3562350">
                  <a:moveTo>
                    <a:pt x="2533650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33650" y="3562350"/>
                  </a:lnTo>
                  <a:lnTo>
                    <a:pt x="2533650" y="0"/>
                  </a:lnTo>
                  <a:close/>
                </a:path>
              </a:pathLst>
            </a:custGeom>
            <a:solidFill>
              <a:srgbClr val="D7E1C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38875" y="2428875"/>
              <a:ext cx="2533650" cy="3562350"/>
            </a:xfrm>
            <a:custGeom>
              <a:avLst/>
              <a:gdLst/>
              <a:ahLst/>
              <a:cxnLst/>
              <a:rect l="l" t="t" r="r" b="b"/>
              <a:pathLst>
                <a:path w="2533650" h="3562350">
                  <a:moveTo>
                    <a:pt x="0" y="3562350"/>
                  </a:moveTo>
                  <a:lnTo>
                    <a:pt x="2533650" y="3562350"/>
                  </a:lnTo>
                  <a:lnTo>
                    <a:pt x="2533650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D7E1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72300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60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10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49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39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89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50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39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75A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72300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10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60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39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50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89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39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60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10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49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75A7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29350" y="2869247"/>
            <a:ext cx="2552700" cy="2568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4800" dirty="0">
              <a:latin typeface="Trebuchet MS"/>
              <a:cs typeface="Trebuchet MS"/>
            </a:endParaRPr>
          </a:p>
          <a:p>
            <a:pPr marL="189230" marR="298450">
              <a:lnSpc>
                <a:spcPct val="93900"/>
              </a:lnSpc>
              <a:spcBef>
                <a:spcPts val="3829"/>
              </a:spcBef>
            </a:pPr>
            <a:r>
              <a:rPr sz="1850" b="1" dirty="0">
                <a:latin typeface="Trebuchet MS"/>
                <a:cs typeface="Trebuchet MS"/>
              </a:rPr>
              <a:t>Hackathons</a:t>
            </a:r>
            <a:r>
              <a:rPr sz="1850" b="1" spc="-10" dirty="0">
                <a:latin typeface="Trebuchet MS"/>
                <a:cs typeface="Trebuchet MS"/>
              </a:rPr>
              <a:t> </a:t>
            </a:r>
            <a:r>
              <a:rPr lang="en-US" sz="1850" b="1" spc="470" dirty="0">
                <a:latin typeface="Trebuchet MS"/>
                <a:cs typeface="Trebuchet MS"/>
              </a:rPr>
              <a:t>&amp;</a:t>
            </a:r>
            <a:r>
              <a:rPr sz="1850" b="1" spc="90" dirty="0" smtClean="0">
                <a:latin typeface="Trebuchet MS"/>
                <a:cs typeface="Trebuchet MS"/>
              </a:rPr>
              <a:t> </a:t>
            </a:r>
            <a:r>
              <a:rPr sz="1850" b="1" spc="-35" dirty="0">
                <a:latin typeface="Trebuchet MS"/>
                <a:cs typeface="Trebuchet MS"/>
              </a:rPr>
              <a:t>e- </a:t>
            </a:r>
            <a:r>
              <a:rPr sz="1850" b="1" dirty="0">
                <a:latin typeface="Trebuchet MS"/>
                <a:cs typeface="Trebuchet MS"/>
              </a:rPr>
              <a:t>Solutions:</a:t>
            </a:r>
            <a:r>
              <a:rPr sz="1850" b="1" spc="45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Host </a:t>
            </a:r>
            <a:r>
              <a:rPr sz="1850" dirty="0">
                <a:latin typeface="Trebuchet MS"/>
                <a:cs typeface="Trebuchet MS"/>
              </a:rPr>
              <a:t>competitions</a:t>
            </a:r>
            <a:r>
              <a:rPr sz="1850" spc="-130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for </a:t>
            </a:r>
            <a:r>
              <a:rPr sz="1850" spc="-10" dirty="0">
                <a:latin typeface="Trebuchet MS"/>
                <a:cs typeface="Trebuchet MS"/>
              </a:rPr>
              <a:t>tech</a:t>
            </a:r>
            <a:r>
              <a:rPr sz="1850" spc="-150" dirty="0">
                <a:latin typeface="Trebuchet MS"/>
                <a:cs typeface="Trebuchet MS"/>
              </a:rPr>
              <a:t> </a:t>
            </a:r>
            <a:r>
              <a:rPr sz="1850" spc="-60" dirty="0">
                <a:latin typeface="Trebuchet MS"/>
                <a:cs typeface="Trebuchet MS"/>
              </a:rPr>
              <a:t>to</a:t>
            </a:r>
            <a:r>
              <a:rPr sz="1850" spc="-15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solve</a:t>
            </a:r>
            <a:r>
              <a:rPr sz="1850" spc="-10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public challenges.</a:t>
            </a:r>
            <a:endParaRPr sz="1850" dirty="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29350" y="5981700"/>
            <a:ext cx="2552700" cy="28575"/>
            <a:chOff x="6229350" y="5981700"/>
            <a:chExt cx="2552700" cy="28575"/>
          </a:xfrm>
        </p:grpSpPr>
        <p:sp>
          <p:nvSpPr>
            <p:cNvPr id="29" name="object 29"/>
            <p:cNvSpPr/>
            <p:nvPr/>
          </p:nvSpPr>
          <p:spPr>
            <a:xfrm>
              <a:off x="6238875" y="5991225"/>
              <a:ext cx="2533650" cy="9525"/>
            </a:xfrm>
            <a:custGeom>
              <a:avLst/>
              <a:gdLst/>
              <a:ahLst/>
              <a:cxnLst/>
              <a:rect l="l" t="t" r="r" b="b"/>
              <a:pathLst>
                <a:path w="2533650" h="9525">
                  <a:moveTo>
                    <a:pt x="25336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33650" y="9525"/>
                  </a:lnTo>
                  <a:lnTo>
                    <a:pt x="2533650" y="0"/>
                  </a:lnTo>
                  <a:close/>
                </a:path>
              </a:pathLst>
            </a:custGeom>
            <a:solidFill>
              <a:srgbClr val="4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38875" y="5991225"/>
              <a:ext cx="2533650" cy="9525"/>
            </a:xfrm>
            <a:custGeom>
              <a:avLst/>
              <a:gdLst/>
              <a:ahLst/>
              <a:cxnLst/>
              <a:rect l="l" t="t" r="r" b="b"/>
              <a:pathLst>
                <a:path w="2533650" h="9525">
                  <a:moveTo>
                    <a:pt x="0" y="9525"/>
                  </a:moveTo>
                  <a:lnTo>
                    <a:pt x="2533650" y="9525"/>
                  </a:lnTo>
                  <a:lnTo>
                    <a:pt x="2533650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4892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020175" y="2419350"/>
            <a:ext cx="2562225" cy="3581400"/>
            <a:chOff x="9020175" y="2419350"/>
            <a:chExt cx="2562225" cy="3581400"/>
          </a:xfrm>
        </p:grpSpPr>
        <p:sp>
          <p:nvSpPr>
            <p:cNvPr id="32" name="object 32"/>
            <p:cNvSpPr/>
            <p:nvPr/>
          </p:nvSpPr>
          <p:spPr>
            <a:xfrm>
              <a:off x="9029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2543175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43175" y="3562350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CCD3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29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0" y="3562350"/>
                  </a:moveTo>
                  <a:lnTo>
                    <a:pt x="2543175" y="3562350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CCD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63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60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10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49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39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89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50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39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277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63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10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60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39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50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89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39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60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10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49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277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039225" y="2869247"/>
            <a:ext cx="2524125" cy="2568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4800">
              <a:latin typeface="Trebuchet MS"/>
              <a:cs typeface="Trebuchet MS"/>
            </a:endParaRPr>
          </a:p>
          <a:p>
            <a:pPr marL="194310" marR="246379">
              <a:lnSpc>
                <a:spcPct val="93900"/>
              </a:lnSpc>
              <a:spcBef>
                <a:spcPts val="3829"/>
              </a:spcBef>
            </a:pPr>
            <a:r>
              <a:rPr sz="1850" b="1" spc="-10" dirty="0">
                <a:latin typeface="Trebuchet MS"/>
                <a:cs typeface="Trebuchet MS"/>
              </a:rPr>
              <a:t>Inclusion </a:t>
            </a:r>
            <a:r>
              <a:rPr sz="1850" b="1" dirty="0">
                <a:latin typeface="Trebuchet MS"/>
                <a:cs typeface="Trebuchet MS"/>
              </a:rPr>
              <a:t>Programs:</a:t>
            </a:r>
            <a:r>
              <a:rPr sz="1850" b="1" spc="-95" dirty="0">
                <a:latin typeface="Trebuchet MS"/>
                <a:cs typeface="Trebuchet MS"/>
              </a:rPr>
              <a:t> </a:t>
            </a:r>
            <a:r>
              <a:rPr sz="1850" spc="-60" dirty="0">
                <a:latin typeface="Trebuchet MS"/>
                <a:cs typeface="Trebuchet MS"/>
              </a:rPr>
              <a:t>Prioritize </a:t>
            </a:r>
            <a:r>
              <a:rPr sz="1850" spc="-55" dirty="0">
                <a:latin typeface="Trebuchet MS"/>
                <a:cs typeface="Trebuchet MS"/>
              </a:rPr>
              <a:t>training</a:t>
            </a:r>
            <a:r>
              <a:rPr sz="1850" spc="-80" dirty="0">
                <a:latin typeface="Trebuchet MS"/>
                <a:cs typeface="Trebuchet MS"/>
              </a:rPr>
              <a:t> for</a:t>
            </a:r>
            <a:r>
              <a:rPr sz="1850" spc="-105" dirty="0">
                <a:latin typeface="Trebuchet MS"/>
                <a:cs typeface="Trebuchet MS"/>
              </a:rPr>
              <a:t> </a:t>
            </a:r>
            <a:r>
              <a:rPr sz="1850" spc="-30" dirty="0">
                <a:latin typeface="Trebuchet MS"/>
                <a:cs typeface="Trebuchet MS"/>
              </a:rPr>
              <a:t>girls</a:t>
            </a:r>
            <a:r>
              <a:rPr sz="1850" spc="-90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and </a:t>
            </a:r>
            <a:r>
              <a:rPr sz="1850" spc="45" dirty="0">
                <a:latin typeface="Trebuchet MS"/>
                <a:cs typeface="Trebuchet MS"/>
              </a:rPr>
              <a:t>persons</a:t>
            </a:r>
            <a:r>
              <a:rPr sz="1850" spc="-195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with </a:t>
            </a:r>
            <a:r>
              <a:rPr sz="1850" spc="-10" dirty="0">
                <a:latin typeface="Trebuchet MS"/>
                <a:cs typeface="Trebuchet MS"/>
              </a:rPr>
              <a:t>disabilities.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020175" y="5981700"/>
            <a:ext cx="2562225" cy="28575"/>
            <a:chOff x="9020175" y="5981700"/>
            <a:chExt cx="2562225" cy="28575"/>
          </a:xfrm>
        </p:grpSpPr>
        <p:sp>
          <p:nvSpPr>
            <p:cNvPr id="38" name="object 38"/>
            <p:cNvSpPr/>
            <p:nvPr/>
          </p:nvSpPr>
          <p:spPr>
            <a:xfrm>
              <a:off x="9029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25431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29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0" y="9525"/>
                  </a:moveTo>
                  <a:lnTo>
                    <a:pt x="2543175" y="9525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186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4125" y="0"/>
              <a:ext cx="966787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244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1057" y="403796"/>
            <a:ext cx="10509885" cy="1158458"/>
          </a:xfrm>
          <a:prstGeom prst="rect">
            <a:avLst/>
          </a:prstGeom>
        </p:spPr>
        <p:txBody>
          <a:bodyPr vert="horz" wrap="square" lIns="0" tIns="545274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0"/>
              </a:spcBef>
            </a:pPr>
            <a:r>
              <a:rPr spc="-20" dirty="0" smtClean="0"/>
              <a:t>KPI</a:t>
            </a:r>
            <a:r>
              <a:rPr lang="en-US" spc="-20" dirty="0" smtClean="0"/>
              <a:t>s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917575" y="2331909"/>
            <a:ext cx="3609975" cy="244792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4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Trebuchet MS"/>
                <a:cs typeface="Trebuchet MS"/>
              </a:rPr>
              <a:t>200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youth-</a:t>
            </a:r>
            <a:r>
              <a:rPr sz="2000" spc="-35" dirty="0">
                <a:latin typeface="Trebuchet MS"/>
                <a:cs typeface="Trebuchet MS"/>
              </a:rPr>
              <a:t>led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tech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startups.</a:t>
            </a:r>
            <a:endParaRPr sz="2000" dirty="0">
              <a:latin typeface="Trebuchet MS"/>
              <a:cs typeface="Trebuchet MS"/>
            </a:endParaRPr>
          </a:p>
          <a:p>
            <a:pPr marL="241300" indent="-228600">
              <a:lnSpc>
                <a:spcPts val="2290"/>
              </a:lnSpc>
              <a:spcBef>
                <a:spcPts val="75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35" dirty="0">
                <a:latin typeface="Trebuchet MS"/>
                <a:cs typeface="Trebuchet MS"/>
              </a:rPr>
              <a:t>5,000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youth</a:t>
            </a:r>
            <a:r>
              <a:rPr sz="2000" spc="-19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jobs</a:t>
            </a:r>
            <a:r>
              <a:rPr sz="2000" spc="-21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in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tech/digital</a:t>
            </a:r>
            <a:endParaRPr sz="2000" dirty="0">
              <a:latin typeface="Trebuchet MS"/>
              <a:cs typeface="Trebuchet MS"/>
            </a:endParaRPr>
          </a:p>
          <a:p>
            <a:pPr marL="241300">
              <a:lnSpc>
                <a:spcPts val="2290"/>
              </a:lnSpc>
            </a:pPr>
            <a:r>
              <a:rPr sz="2000" spc="-10" dirty="0">
                <a:latin typeface="Trebuchet MS"/>
                <a:cs typeface="Trebuchet MS"/>
              </a:rPr>
              <a:t>economy.</a:t>
            </a:r>
            <a:endParaRPr sz="2000" dirty="0">
              <a:latin typeface="Trebuchet MS"/>
              <a:cs typeface="Trebuchet MS"/>
            </a:endParaRPr>
          </a:p>
          <a:p>
            <a:pPr marL="241300" marR="5080" indent="-229235">
              <a:lnSpc>
                <a:spcPts val="2100"/>
              </a:lnSpc>
              <a:spcBef>
                <a:spcPts val="107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000" spc="150" dirty="0">
                <a:latin typeface="Trebuchet MS"/>
                <a:cs typeface="Trebuchet MS"/>
              </a:rPr>
              <a:t>7</a:t>
            </a:r>
            <a:r>
              <a:rPr sz="2000" spc="150" dirty="0" smtClean="0">
                <a:latin typeface="Trebuchet MS"/>
                <a:cs typeface="Trebuchet MS"/>
              </a:rPr>
              <a:t>0</a:t>
            </a:r>
            <a:r>
              <a:rPr sz="2000" spc="150" dirty="0">
                <a:latin typeface="Trebuchet MS"/>
                <a:cs typeface="Trebuchet MS"/>
              </a:rPr>
              <a:t>%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female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participation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lang="en-US" sz="2000" spc="95" dirty="0">
                <a:latin typeface="Trebuchet MS"/>
                <a:cs typeface="Trebuchet MS"/>
              </a:rPr>
              <a:t>&amp;</a:t>
            </a:r>
            <a:r>
              <a:rPr sz="2000" spc="-140" dirty="0" smtClean="0">
                <a:latin typeface="Trebuchet MS"/>
                <a:cs typeface="Trebuchet MS"/>
              </a:rPr>
              <a:t> </a:t>
            </a:r>
            <a:r>
              <a:rPr sz="2000" spc="204" dirty="0">
                <a:latin typeface="Trebuchet MS"/>
                <a:cs typeface="Trebuchet MS"/>
              </a:rPr>
              <a:t>5% </a:t>
            </a:r>
            <a:r>
              <a:rPr sz="2000" dirty="0">
                <a:latin typeface="Trebuchet MS"/>
                <a:cs typeface="Trebuchet MS"/>
              </a:rPr>
              <a:t>disabled</a:t>
            </a:r>
            <a:r>
              <a:rPr sz="2000" spc="-215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youth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in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programs.</a:t>
            </a:r>
            <a:endParaRPr sz="2000" dirty="0">
              <a:latin typeface="Trebuchet MS"/>
              <a:cs typeface="Trebuchet MS"/>
            </a:endParaRPr>
          </a:p>
          <a:p>
            <a:pPr marL="241300" marR="275590" indent="-229235">
              <a:lnSpc>
                <a:spcPts val="2100"/>
              </a:lnSpc>
              <a:spcBef>
                <a:spcPts val="113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40" dirty="0">
                <a:latin typeface="Trebuchet MS"/>
                <a:cs typeface="Trebuchet MS"/>
              </a:rPr>
              <a:t>ICT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tools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created</a:t>
            </a:r>
            <a:r>
              <a:rPr sz="2000" spc="-21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by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youth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in </a:t>
            </a:r>
            <a:r>
              <a:rPr sz="2000" spc="-45" dirty="0">
                <a:latin typeface="Trebuchet MS"/>
                <a:cs typeface="Trebuchet MS"/>
              </a:rPr>
              <a:t>national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use.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816" y="1805622"/>
            <a:ext cx="3365183" cy="20980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60"/>
              </a:spcBef>
            </a:pPr>
            <a:r>
              <a:rPr sz="4800" spc="-65" dirty="0" smtClean="0">
                <a:solidFill>
                  <a:srgbClr val="FFFFFF"/>
                </a:solidFill>
              </a:rPr>
              <a:t>Cro</a:t>
            </a:r>
            <a:r>
              <a:rPr lang="en-US" sz="4800" spc="-65" dirty="0" smtClean="0">
                <a:solidFill>
                  <a:srgbClr val="FFFFFF"/>
                </a:solidFill>
              </a:rPr>
              <a:t>ss</a:t>
            </a:r>
            <a:r>
              <a:rPr sz="4800" spc="-65" dirty="0" smtClean="0">
                <a:solidFill>
                  <a:srgbClr val="FFFFFF"/>
                </a:solidFill>
              </a:rPr>
              <a:t>-</a:t>
            </a:r>
            <a:r>
              <a:rPr sz="4800" spc="-165" dirty="0" smtClean="0">
                <a:solidFill>
                  <a:srgbClr val="FFFFFF"/>
                </a:solidFill>
              </a:rPr>
              <a:t>Pillar </a:t>
            </a:r>
            <a:r>
              <a:rPr sz="4800" spc="-155" dirty="0" smtClean="0">
                <a:solidFill>
                  <a:srgbClr val="FFFFFF"/>
                </a:solidFill>
              </a:rPr>
              <a:t>Impaсt</a:t>
            </a:r>
            <a:r>
              <a:rPr sz="4800" spc="1019" dirty="0" smtClean="0">
                <a:solidFill>
                  <a:srgbClr val="FFFFFF"/>
                </a:solidFill>
              </a:rPr>
              <a:t>s</a:t>
            </a:r>
            <a:r>
              <a:rPr lang="en-US" sz="4800" spc="1019" dirty="0" smtClean="0">
                <a:solidFill>
                  <a:srgbClr val="FFFFFF"/>
                </a:solidFill>
              </a:rPr>
              <a:t>&amp;</a:t>
            </a:r>
            <a:r>
              <a:rPr sz="4800" spc="1019" dirty="0" smtClean="0">
                <a:solidFill>
                  <a:srgbClr val="FFFFFF"/>
                </a:solidFill>
              </a:rPr>
              <a:t> </a:t>
            </a:r>
            <a:r>
              <a:rPr sz="4800" spc="-275" dirty="0">
                <a:solidFill>
                  <a:srgbClr val="FFFFFF"/>
                </a:solidFill>
              </a:rPr>
              <a:t>Integration</a:t>
            </a:r>
            <a:endParaRPr sz="48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1275" y="1066800"/>
            <a:ext cx="4752975" cy="475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675" y="1933575"/>
            <a:ext cx="2495550" cy="2990850"/>
          </a:xfrm>
          <a:prstGeom prst="rect">
            <a:avLst/>
          </a:prstGeom>
          <a:solidFill>
            <a:srgbClr val="0D2841"/>
          </a:solidFill>
          <a:ln w="3175">
            <a:solidFill>
              <a:srgbClr val="0D2841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360"/>
              </a:spcBef>
            </a:pPr>
            <a:r>
              <a:rPr sz="6050" spc="-25" dirty="0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endParaRPr sz="6050">
              <a:latin typeface="Trebuchet MS"/>
              <a:cs typeface="Trebuchet MS"/>
            </a:endParaRPr>
          </a:p>
          <a:p>
            <a:pPr marL="255270" marR="325120">
              <a:lnSpc>
                <a:spcPct val="92300"/>
              </a:lnSpc>
              <a:spcBef>
                <a:spcPts val="1664"/>
              </a:spcBef>
            </a:pP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Entrepreneurship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embedded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every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pillar.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5200" y="1933575"/>
            <a:ext cx="2505075" cy="2990850"/>
          </a:xfrm>
          <a:prstGeom prst="rect">
            <a:avLst/>
          </a:prstGeom>
          <a:solidFill>
            <a:srgbClr val="0D2841"/>
          </a:solidFill>
          <a:ln w="3175">
            <a:solidFill>
              <a:srgbClr val="0D2841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360"/>
              </a:spcBef>
            </a:pPr>
            <a:r>
              <a:rPr sz="6050" spc="-25" dirty="0">
                <a:solidFill>
                  <a:srgbClr val="FFFFFF"/>
                </a:solidFill>
                <a:latin typeface="Trebuchet MS"/>
                <a:cs typeface="Trebuchet MS"/>
              </a:rPr>
              <a:t>02</a:t>
            </a:r>
            <a:endParaRPr sz="6050">
              <a:latin typeface="Trebuchet MS"/>
              <a:cs typeface="Trebuchet MS"/>
            </a:endParaRPr>
          </a:p>
          <a:p>
            <a:pPr marL="259079" marR="695325">
              <a:lnSpc>
                <a:spcPct val="91500"/>
              </a:lnSpc>
              <a:spcBef>
                <a:spcPts val="1685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Programs mutually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reinforce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(e.g.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tech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agribusiness).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1725" y="1933575"/>
            <a:ext cx="2505075" cy="2990850"/>
          </a:xfrm>
          <a:prstGeom prst="rect">
            <a:avLst/>
          </a:prstGeom>
          <a:solidFill>
            <a:srgbClr val="0D2841"/>
          </a:solidFill>
          <a:ln w="3175">
            <a:solidFill>
              <a:srgbClr val="0D2841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360"/>
              </a:spcBef>
            </a:pPr>
            <a:r>
              <a:rPr sz="6050" spc="-25" dirty="0">
                <a:solidFill>
                  <a:srgbClr val="FFFFFF"/>
                </a:solidFill>
                <a:latin typeface="Trebuchet MS"/>
                <a:cs typeface="Trebuchet MS"/>
              </a:rPr>
              <a:t>03</a:t>
            </a:r>
            <a:endParaRPr sz="6050">
              <a:latin typeface="Trebuchet MS"/>
              <a:cs typeface="Trebuchet MS"/>
            </a:endParaRPr>
          </a:p>
          <a:p>
            <a:pPr marL="263525" marR="294005">
              <a:lnSpc>
                <a:spcPct val="91800"/>
              </a:lnSpc>
              <a:spcBef>
                <a:spcPts val="1675"/>
              </a:spcBef>
            </a:pP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Strong</a:t>
            </a:r>
            <a:r>
              <a:rPr sz="20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focus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inclusion,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gender,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disability access.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7775" y="1933575"/>
            <a:ext cx="2495550" cy="2990850"/>
          </a:xfrm>
          <a:prstGeom prst="rect">
            <a:avLst/>
          </a:prstGeom>
          <a:solidFill>
            <a:srgbClr val="0D2841"/>
          </a:solidFill>
          <a:ln w="3175">
            <a:solidFill>
              <a:srgbClr val="0D2841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360"/>
              </a:spcBef>
            </a:pPr>
            <a:r>
              <a:rPr sz="6050" spc="-25" dirty="0">
                <a:solidFill>
                  <a:srgbClr val="FFFFFF"/>
                </a:solidFill>
                <a:latin typeface="Trebuchet MS"/>
                <a:cs typeface="Trebuchet MS"/>
              </a:rPr>
              <a:t>04</a:t>
            </a:r>
            <a:endParaRPr sz="6050">
              <a:latin typeface="Trebuchet MS"/>
              <a:cs typeface="Trebuchet MS"/>
            </a:endParaRPr>
          </a:p>
          <a:p>
            <a:pPr marL="257175" marR="543560">
              <a:lnSpc>
                <a:spcPct val="91800"/>
              </a:lnSpc>
              <a:spcBef>
                <a:spcPts val="1675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Resilience, 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innovation,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job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creation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across</a:t>
            </a:r>
            <a:r>
              <a:rPr sz="20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sectors.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4125" y="58"/>
              <a:ext cx="9667875" cy="6857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06755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1875" y="3540760"/>
            <a:ext cx="3695065" cy="815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150" spc="-185" dirty="0"/>
              <a:t>Way</a:t>
            </a:r>
            <a:r>
              <a:rPr sz="5150" spc="-480" dirty="0"/>
              <a:t> </a:t>
            </a:r>
            <a:r>
              <a:rPr sz="5150" spc="-290" dirty="0"/>
              <a:t>Forward</a:t>
            </a:r>
            <a:endParaRPr sz="51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7750" y="1724025"/>
            <a:ext cx="1343025" cy="1333500"/>
            <a:chOff x="1047750" y="1724025"/>
            <a:chExt cx="1343025" cy="1333500"/>
          </a:xfrm>
        </p:grpSpPr>
        <p:sp>
          <p:nvSpPr>
            <p:cNvPr id="3" name="object 3"/>
            <p:cNvSpPr/>
            <p:nvPr/>
          </p:nvSpPr>
          <p:spPr>
            <a:xfrm>
              <a:off x="1047750" y="1724025"/>
              <a:ext cx="1343025" cy="1333500"/>
            </a:xfrm>
            <a:custGeom>
              <a:avLst/>
              <a:gdLst/>
              <a:ahLst/>
              <a:cxnLst/>
              <a:rect l="l" t="t" r="r" b="b"/>
              <a:pathLst>
                <a:path w="1343025" h="1333500">
                  <a:moveTo>
                    <a:pt x="671576" y="0"/>
                  </a:moveTo>
                  <a:lnTo>
                    <a:pt x="623606" y="1674"/>
                  </a:lnTo>
                  <a:lnTo>
                    <a:pt x="576549" y="6622"/>
                  </a:lnTo>
                  <a:lnTo>
                    <a:pt x="530517" y="14731"/>
                  </a:lnTo>
                  <a:lnTo>
                    <a:pt x="485623" y="25887"/>
                  </a:lnTo>
                  <a:lnTo>
                    <a:pt x="441981" y="39978"/>
                  </a:lnTo>
                  <a:lnTo>
                    <a:pt x="399705" y="56892"/>
                  </a:lnTo>
                  <a:lnTo>
                    <a:pt x="358909" y="76514"/>
                  </a:lnTo>
                  <a:lnTo>
                    <a:pt x="319705" y="98732"/>
                  </a:lnTo>
                  <a:lnTo>
                    <a:pt x="282208" y="123433"/>
                  </a:lnTo>
                  <a:lnTo>
                    <a:pt x="246530" y="150505"/>
                  </a:lnTo>
                  <a:lnTo>
                    <a:pt x="212786" y="179834"/>
                  </a:lnTo>
                  <a:lnTo>
                    <a:pt x="181089" y="211307"/>
                  </a:lnTo>
                  <a:lnTo>
                    <a:pt x="151553" y="244812"/>
                  </a:lnTo>
                  <a:lnTo>
                    <a:pt x="124291" y="280236"/>
                  </a:lnTo>
                  <a:lnTo>
                    <a:pt x="99416" y="317465"/>
                  </a:lnTo>
                  <a:lnTo>
                    <a:pt x="77043" y="356386"/>
                  </a:lnTo>
                  <a:lnTo>
                    <a:pt x="57284" y="396888"/>
                  </a:lnTo>
                  <a:lnTo>
                    <a:pt x="40253" y="438856"/>
                  </a:lnTo>
                  <a:lnTo>
                    <a:pt x="26065" y="482179"/>
                  </a:lnTo>
                  <a:lnTo>
                    <a:pt x="14832" y="526742"/>
                  </a:lnTo>
                  <a:lnTo>
                    <a:pt x="6667" y="572434"/>
                  </a:lnTo>
                  <a:lnTo>
                    <a:pt x="1685" y="619140"/>
                  </a:lnTo>
                  <a:lnTo>
                    <a:pt x="0" y="666750"/>
                  </a:lnTo>
                  <a:lnTo>
                    <a:pt x="1685" y="714359"/>
                  </a:lnTo>
                  <a:lnTo>
                    <a:pt x="6667" y="761065"/>
                  </a:lnTo>
                  <a:lnTo>
                    <a:pt x="14832" y="806757"/>
                  </a:lnTo>
                  <a:lnTo>
                    <a:pt x="26065" y="851320"/>
                  </a:lnTo>
                  <a:lnTo>
                    <a:pt x="40253" y="894643"/>
                  </a:lnTo>
                  <a:lnTo>
                    <a:pt x="57284" y="936611"/>
                  </a:lnTo>
                  <a:lnTo>
                    <a:pt x="77043" y="977113"/>
                  </a:lnTo>
                  <a:lnTo>
                    <a:pt x="99416" y="1016034"/>
                  </a:lnTo>
                  <a:lnTo>
                    <a:pt x="124291" y="1053263"/>
                  </a:lnTo>
                  <a:lnTo>
                    <a:pt x="151553" y="1088687"/>
                  </a:lnTo>
                  <a:lnTo>
                    <a:pt x="181089" y="1122192"/>
                  </a:lnTo>
                  <a:lnTo>
                    <a:pt x="212786" y="1153665"/>
                  </a:lnTo>
                  <a:lnTo>
                    <a:pt x="246530" y="1182994"/>
                  </a:lnTo>
                  <a:lnTo>
                    <a:pt x="282208" y="1210066"/>
                  </a:lnTo>
                  <a:lnTo>
                    <a:pt x="319705" y="1234767"/>
                  </a:lnTo>
                  <a:lnTo>
                    <a:pt x="358909" y="1256985"/>
                  </a:lnTo>
                  <a:lnTo>
                    <a:pt x="399705" y="1276607"/>
                  </a:lnTo>
                  <a:lnTo>
                    <a:pt x="441981" y="1293521"/>
                  </a:lnTo>
                  <a:lnTo>
                    <a:pt x="485623" y="1307612"/>
                  </a:lnTo>
                  <a:lnTo>
                    <a:pt x="530517" y="1318768"/>
                  </a:lnTo>
                  <a:lnTo>
                    <a:pt x="576549" y="1326877"/>
                  </a:lnTo>
                  <a:lnTo>
                    <a:pt x="623606" y="1331825"/>
                  </a:lnTo>
                  <a:lnTo>
                    <a:pt x="671576" y="1333500"/>
                  </a:lnTo>
                  <a:lnTo>
                    <a:pt x="719529" y="1331825"/>
                  </a:lnTo>
                  <a:lnTo>
                    <a:pt x="766572" y="1326877"/>
                  </a:lnTo>
                  <a:lnTo>
                    <a:pt x="812591" y="1318768"/>
                  </a:lnTo>
                  <a:lnTo>
                    <a:pt x="857473" y="1307612"/>
                  </a:lnTo>
                  <a:lnTo>
                    <a:pt x="901104" y="1293521"/>
                  </a:lnTo>
                  <a:lnTo>
                    <a:pt x="943370" y="1276607"/>
                  </a:lnTo>
                  <a:lnTo>
                    <a:pt x="984158" y="1256985"/>
                  </a:lnTo>
                  <a:lnTo>
                    <a:pt x="1023354" y="1234767"/>
                  </a:lnTo>
                  <a:lnTo>
                    <a:pt x="1060845" y="1210066"/>
                  </a:lnTo>
                  <a:lnTo>
                    <a:pt x="1096517" y="1182994"/>
                  </a:lnTo>
                  <a:lnTo>
                    <a:pt x="1130256" y="1153665"/>
                  </a:lnTo>
                  <a:lnTo>
                    <a:pt x="1161949" y="1122192"/>
                  </a:lnTo>
                  <a:lnTo>
                    <a:pt x="1191481" y="1088687"/>
                  </a:lnTo>
                  <a:lnTo>
                    <a:pt x="1218741" y="1053263"/>
                  </a:lnTo>
                  <a:lnTo>
                    <a:pt x="1243613" y="1016034"/>
                  </a:lnTo>
                  <a:lnTo>
                    <a:pt x="1265985" y="977113"/>
                  </a:lnTo>
                  <a:lnTo>
                    <a:pt x="1285742" y="936611"/>
                  </a:lnTo>
                  <a:lnTo>
                    <a:pt x="1302772" y="894643"/>
                  </a:lnTo>
                  <a:lnTo>
                    <a:pt x="1316960" y="851320"/>
                  </a:lnTo>
                  <a:lnTo>
                    <a:pt x="1328193" y="806757"/>
                  </a:lnTo>
                  <a:lnTo>
                    <a:pt x="1336357" y="761065"/>
                  </a:lnTo>
                  <a:lnTo>
                    <a:pt x="1341339" y="714359"/>
                  </a:lnTo>
                  <a:lnTo>
                    <a:pt x="1343025" y="666750"/>
                  </a:lnTo>
                  <a:lnTo>
                    <a:pt x="1341339" y="619140"/>
                  </a:lnTo>
                  <a:lnTo>
                    <a:pt x="1336357" y="572434"/>
                  </a:lnTo>
                  <a:lnTo>
                    <a:pt x="1328193" y="526742"/>
                  </a:lnTo>
                  <a:lnTo>
                    <a:pt x="1316960" y="482179"/>
                  </a:lnTo>
                  <a:lnTo>
                    <a:pt x="1302772" y="438856"/>
                  </a:lnTo>
                  <a:lnTo>
                    <a:pt x="1285742" y="396888"/>
                  </a:lnTo>
                  <a:lnTo>
                    <a:pt x="1265985" y="356386"/>
                  </a:lnTo>
                  <a:lnTo>
                    <a:pt x="1243613" y="317465"/>
                  </a:lnTo>
                  <a:lnTo>
                    <a:pt x="1218741" y="280236"/>
                  </a:lnTo>
                  <a:lnTo>
                    <a:pt x="1191481" y="244812"/>
                  </a:lnTo>
                  <a:lnTo>
                    <a:pt x="1161949" y="211307"/>
                  </a:lnTo>
                  <a:lnTo>
                    <a:pt x="1130256" y="179834"/>
                  </a:lnTo>
                  <a:lnTo>
                    <a:pt x="1096517" y="150505"/>
                  </a:lnTo>
                  <a:lnTo>
                    <a:pt x="1060845" y="123433"/>
                  </a:lnTo>
                  <a:lnTo>
                    <a:pt x="1023354" y="98732"/>
                  </a:lnTo>
                  <a:lnTo>
                    <a:pt x="984158" y="76514"/>
                  </a:lnTo>
                  <a:lnTo>
                    <a:pt x="943370" y="56892"/>
                  </a:lnTo>
                  <a:lnTo>
                    <a:pt x="901104" y="39978"/>
                  </a:lnTo>
                  <a:lnTo>
                    <a:pt x="857473" y="25887"/>
                  </a:lnTo>
                  <a:lnTo>
                    <a:pt x="812591" y="14731"/>
                  </a:lnTo>
                  <a:lnTo>
                    <a:pt x="766572" y="6622"/>
                  </a:lnTo>
                  <a:lnTo>
                    <a:pt x="719529" y="1674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CCD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594" y="2413887"/>
              <a:ext cx="235201" cy="1798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313" y="2184164"/>
              <a:ext cx="166885" cy="1970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2110" y="2259711"/>
              <a:ext cx="427355" cy="342900"/>
            </a:xfrm>
            <a:custGeom>
              <a:avLst/>
              <a:gdLst/>
              <a:ahLst/>
              <a:cxnLst/>
              <a:rect l="l" t="t" r="r" b="b"/>
              <a:pathLst>
                <a:path w="427355" h="342900">
                  <a:moveTo>
                    <a:pt x="381133" y="244931"/>
                  </a:moveTo>
                  <a:lnTo>
                    <a:pt x="260849" y="244931"/>
                  </a:lnTo>
                  <a:lnTo>
                    <a:pt x="268007" y="247317"/>
                  </a:lnTo>
                  <a:lnTo>
                    <a:pt x="273574" y="252884"/>
                  </a:lnTo>
                  <a:lnTo>
                    <a:pt x="279936" y="258450"/>
                  </a:lnTo>
                  <a:lnTo>
                    <a:pt x="283912" y="266403"/>
                  </a:lnTo>
                  <a:lnTo>
                    <a:pt x="284548" y="272765"/>
                  </a:lnTo>
                  <a:lnTo>
                    <a:pt x="285503" y="283103"/>
                  </a:lnTo>
                  <a:lnTo>
                    <a:pt x="282322" y="291055"/>
                  </a:lnTo>
                  <a:lnTo>
                    <a:pt x="249715" y="328431"/>
                  </a:lnTo>
                  <a:lnTo>
                    <a:pt x="260849" y="337178"/>
                  </a:lnTo>
                  <a:lnTo>
                    <a:pt x="266416" y="340359"/>
                  </a:lnTo>
                  <a:lnTo>
                    <a:pt x="272778" y="342745"/>
                  </a:lnTo>
                  <a:lnTo>
                    <a:pt x="279936" y="341950"/>
                  </a:lnTo>
                  <a:lnTo>
                    <a:pt x="292014" y="338396"/>
                  </a:lnTo>
                  <a:lnTo>
                    <a:pt x="301408" y="330817"/>
                  </a:lnTo>
                  <a:lnTo>
                    <a:pt x="307224" y="320255"/>
                  </a:lnTo>
                  <a:lnTo>
                    <a:pt x="308566" y="307755"/>
                  </a:lnTo>
                  <a:lnTo>
                    <a:pt x="308566" y="306960"/>
                  </a:lnTo>
                  <a:lnTo>
                    <a:pt x="319221" y="306960"/>
                  </a:lnTo>
                  <a:lnTo>
                    <a:pt x="345063" y="274355"/>
                  </a:lnTo>
                  <a:lnTo>
                    <a:pt x="345148" y="272765"/>
                  </a:lnTo>
                  <a:lnTo>
                    <a:pt x="355804" y="272765"/>
                  </a:lnTo>
                  <a:lnTo>
                    <a:pt x="381048" y="245727"/>
                  </a:lnTo>
                  <a:lnTo>
                    <a:pt x="381133" y="244931"/>
                  </a:lnTo>
                  <a:close/>
                </a:path>
                <a:path w="427355" h="342900">
                  <a:moveTo>
                    <a:pt x="319221" y="306960"/>
                  </a:moveTo>
                  <a:lnTo>
                    <a:pt x="308566" y="306960"/>
                  </a:lnTo>
                  <a:lnTo>
                    <a:pt x="310951" y="307755"/>
                  </a:lnTo>
                  <a:lnTo>
                    <a:pt x="316518" y="307755"/>
                  </a:lnTo>
                  <a:lnTo>
                    <a:pt x="319221" y="306960"/>
                  </a:lnTo>
                  <a:close/>
                </a:path>
                <a:path w="427355" h="342900">
                  <a:moveTo>
                    <a:pt x="355804" y="272765"/>
                  </a:moveTo>
                  <a:lnTo>
                    <a:pt x="345148" y="272765"/>
                  </a:lnTo>
                  <a:lnTo>
                    <a:pt x="347534" y="273560"/>
                  </a:lnTo>
                  <a:lnTo>
                    <a:pt x="353101" y="273560"/>
                  </a:lnTo>
                  <a:lnTo>
                    <a:pt x="355804" y="272765"/>
                  </a:lnTo>
                  <a:close/>
                </a:path>
                <a:path w="427355" h="342900">
                  <a:moveTo>
                    <a:pt x="425242" y="213122"/>
                  </a:moveTo>
                  <a:lnTo>
                    <a:pt x="208361" y="213122"/>
                  </a:lnTo>
                  <a:lnTo>
                    <a:pt x="214773" y="213706"/>
                  </a:lnTo>
                  <a:lnTo>
                    <a:pt x="220887" y="215408"/>
                  </a:lnTo>
                  <a:lnTo>
                    <a:pt x="242892" y="239365"/>
                  </a:lnTo>
                  <a:lnTo>
                    <a:pt x="242956" y="239539"/>
                  </a:lnTo>
                  <a:lnTo>
                    <a:pt x="244148" y="246522"/>
                  </a:lnTo>
                  <a:lnTo>
                    <a:pt x="246534" y="245727"/>
                  </a:lnTo>
                  <a:lnTo>
                    <a:pt x="249715" y="244931"/>
                  </a:lnTo>
                  <a:lnTo>
                    <a:pt x="381133" y="244931"/>
                  </a:lnTo>
                  <a:lnTo>
                    <a:pt x="381712" y="239539"/>
                  </a:lnTo>
                  <a:lnTo>
                    <a:pt x="381731" y="237774"/>
                  </a:lnTo>
                  <a:lnTo>
                    <a:pt x="380936" y="236184"/>
                  </a:lnTo>
                  <a:lnTo>
                    <a:pt x="380936" y="234593"/>
                  </a:lnTo>
                  <a:lnTo>
                    <a:pt x="408448" y="234593"/>
                  </a:lnTo>
                  <a:lnTo>
                    <a:pt x="409714" y="234221"/>
                  </a:lnTo>
                  <a:lnTo>
                    <a:pt x="419109" y="226641"/>
                  </a:lnTo>
                  <a:lnTo>
                    <a:pt x="424924" y="216079"/>
                  </a:lnTo>
                  <a:lnTo>
                    <a:pt x="424996" y="215408"/>
                  </a:lnTo>
                  <a:lnTo>
                    <a:pt x="425071" y="214712"/>
                  </a:lnTo>
                  <a:lnTo>
                    <a:pt x="425179" y="213706"/>
                  </a:lnTo>
                  <a:lnTo>
                    <a:pt x="425242" y="213122"/>
                  </a:lnTo>
                  <a:close/>
                </a:path>
                <a:path w="427355" h="342900">
                  <a:moveTo>
                    <a:pt x="408448" y="234593"/>
                  </a:moveTo>
                  <a:lnTo>
                    <a:pt x="380936" y="234593"/>
                  </a:lnTo>
                  <a:lnTo>
                    <a:pt x="385707" y="236979"/>
                  </a:lnTo>
                  <a:lnTo>
                    <a:pt x="391274" y="238569"/>
                  </a:lnTo>
                  <a:lnTo>
                    <a:pt x="397636" y="237774"/>
                  </a:lnTo>
                  <a:lnTo>
                    <a:pt x="408448" y="234593"/>
                  </a:lnTo>
                  <a:close/>
                </a:path>
                <a:path w="427355" h="342900">
                  <a:moveTo>
                    <a:pt x="410096" y="175746"/>
                  </a:moveTo>
                  <a:lnTo>
                    <a:pt x="158259" y="175746"/>
                  </a:lnTo>
                  <a:lnTo>
                    <a:pt x="165379" y="176342"/>
                  </a:lnTo>
                  <a:lnTo>
                    <a:pt x="172276" y="178132"/>
                  </a:lnTo>
                  <a:lnTo>
                    <a:pt x="197851" y="213122"/>
                  </a:lnTo>
                  <a:lnTo>
                    <a:pt x="197914" y="213706"/>
                  </a:lnTo>
                  <a:lnTo>
                    <a:pt x="198023" y="214712"/>
                  </a:lnTo>
                  <a:lnTo>
                    <a:pt x="201204" y="213917"/>
                  </a:lnTo>
                  <a:lnTo>
                    <a:pt x="205180" y="213122"/>
                  </a:lnTo>
                  <a:lnTo>
                    <a:pt x="425242" y="213122"/>
                  </a:lnTo>
                  <a:lnTo>
                    <a:pt x="426266" y="203579"/>
                  </a:lnTo>
                  <a:lnTo>
                    <a:pt x="427061" y="194832"/>
                  </a:lnTo>
                  <a:lnTo>
                    <a:pt x="423085" y="187675"/>
                  </a:lnTo>
                  <a:lnTo>
                    <a:pt x="417518" y="182108"/>
                  </a:lnTo>
                  <a:lnTo>
                    <a:pt x="410096" y="175746"/>
                  </a:lnTo>
                  <a:close/>
                </a:path>
                <a:path w="427355" h="342900">
                  <a:moveTo>
                    <a:pt x="172671" y="139961"/>
                  </a:moveTo>
                  <a:lnTo>
                    <a:pt x="104976" y="139961"/>
                  </a:lnTo>
                  <a:lnTo>
                    <a:pt x="112096" y="140557"/>
                  </a:lnTo>
                  <a:lnTo>
                    <a:pt x="119100" y="142396"/>
                  </a:lnTo>
                  <a:lnTo>
                    <a:pt x="144383" y="175746"/>
                  </a:lnTo>
                  <a:lnTo>
                    <a:pt x="144502" y="176541"/>
                  </a:lnTo>
                  <a:lnTo>
                    <a:pt x="144621" y="177337"/>
                  </a:lnTo>
                  <a:lnTo>
                    <a:pt x="144739" y="178132"/>
                  </a:lnTo>
                  <a:lnTo>
                    <a:pt x="148716" y="176541"/>
                  </a:lnTo>
                  <a:lnTo>
                    <a:pt x="153487" y="175746"/>
                  </a:lnTo>
                  <a:lnTo>
                    <a:pt x="410096" y="175746"/>
                  </a:lnTo>
                  <a:lnTo>
                    <a:pt x="372055" y="143141"/>
                  </a:lnTo>
                  <a:lnTo>
                    <a:pt x="190070" y="143141"/>
                  </a:lnTo>
                  <a:lnTo>
                    <a:pt x="181309" y="142396"/>
                  </a:lnTo>
                  <a:lnTo>
                    <a:pt x="173071" y="140159"/>
                  </a:lnTo>
                  <a:lnTo>
                    <a:pt x="172671" y="139961"/>
                  </a:lnTo>
                  <a:close/>
                </a:path>
                <a:path w="427355" h="342900">
                  <a:moveTo>
                    <a:pt x="69188" y="0"/>
                  </a:moveTo>
                  <a:lnTo>
                    <a:pt x="0" y="114513"/>
                  </a:lnTo>
                  <a:lnTo>
                    <a:pt x="54078" y="177337"/>
                  </a:lnTo>
                  <a:lnTo>
                    <a:pt x="74755" y="153480"/>
                  </a:lnTo>
                  <a:lnTo>
                    <a:pt x="80819" y="147677"/>
                  </a:lnTo>
                  <a:lnTo>
                    <a:pt x="88076" y="143440"/>
                  </a:lnTo>
                  <a:lnTo>
                    <a:pt x="96228" y="140843"/>
                  </a:lnTo>
                  <a:lnTo>
                    <a:pt x="104976" y="139961"/>
                  </a:lnTo>
                  <a:lnTo>
                    <a:pt x="172671" y="139961"/>
                  </a:lnTo>
                  <a:lnTo>
                    <a:pt x="165578" y="136432"/>
                  </a:lnTo>
                  <a:lnTo>
                    <a:pt x="159054" y="131213"/>
                  </a:lnTo>
                  <a:lnTo>
                    <a:pt x="147572" y="116066"/>
                  </a:lnTo>
                  <a:lnTo>
                    <a:pt x="142950" y="98310"/>
                  </a:lnTo>
                  <a:lnTo>
                    <a:pt x="145187" y="80107"/>
                  </a:lnTo>
                  <a:lnTo>
                    <a:pt x="154283" y="63618"/>
                  </a:lnTo>
                  <a:lnTo>
                    <a:pt x="199134" y="11928"/>
                  </a:lnTo>
                  <a:lnTo>
                    <a:pt x="139669" y="11928"/>
                  </a:lnTo>
                  <a:lnTo>
                    <a:pt x="105137" y="10884"/>
                  </a:lnTo>
                  <a:lnTo>
                    <a:pt x="69188" y="0"/>
                  </a:lnTo>
                  <a:close/>
                </a:path>
                <a:path w="427355" h="342900">
                  <a:moveTo>
                    <a:pt x="280731" y="64413"/>
                  </a:moveTo>
                  <a:lnTo>
                    <a:pt x="225857" y="127237"/>
                  </a:lnTo>
                  <a:lnTo>
                    <a:pt x="194046" y="143141"/>
                  </a:lnTo>
                  <a:lnTo>
                    <a:pt x="372055" y="143141"/>
                  </a:lnTo>
                  <a:lnTo>
                    <a:pt x="289479" y="72366"/>
                  </a:lnTo>
                  <a:lnTo>
                    <a:pt x="280731" y="64413"/>
                  </a:lnTo>
                  <a:close/>
                </a:path>
                <a:path w="427355" h="342900">
                  <a:moveTo>
                    <a:pt x="171965" y="9393"/>
                  </a:moveTo>
                  <a:lnTo>
                    <a:pt x="139669" y="11928"/>
                  </a:lnTo>
                  <a:lnTo>
                    <a:pt x="199134" y="11928"/>
                  </a:lnTo>
                  <a:lnTo>
                    <a:pt x="201204" y="9542"/>
                  </a:lnTo>
                  <a:lnTo>
                    <a:pt x="171965" y="9393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2110" y="2259711"/>
              <a:ext cx="427355" cy="342900"/>
            </a:xfrm>
            <a:custGeom>
              <a:avLst/>
              <a:gdLst/>
              <a:ahLst/>
              <a:cxnLst/>
              <a:rect l="l" t="t" r="r" b="b"/>
              <a:pathLst>
                <a:path w="427355" h="342900">
                  <a:moveTo>
                    <a:pt x="417518" y="182108"/>
                  </a:moveTo>
                  <a:lnTo>
                    <a:pt x="289479" y="72366"/>
                  </a:lnTo>
                  <a:lnTo>
                    <a:pt x="280731" y="64413"/>
                  </a:lnTo>
                  <a:lnTo>
                    <a:pt x="225857" y="127237"/>
                  </a:lnTo>
                  <a:lnTo>
                    <a:pt x="219321" y="133636"/>
                  </a:lnTo>
                  <a:lnTo>
                    <a:pt x="211741" y="138469"/>
                  </a:lnTo>
                  <a:lnTo>
                    <a:pt x="203266" y="141663"/>
                  </a:lnTo>
                  <a:lnTo>
                    <a:pt x="194046" y="143141"/>
                  </a:lnTo>
                  <a:lnTo>
                    <a:pt x="192456" y="143141"/>
                  </a:lnTo>
                  <a:lnTo>
                    <a:pt x="190865" y="143141"/>
                  </a:lnTo>
                  <a:lnTo>
                    <a:pt x="190070" y="143141"/>
                  </a:lnTo>
                  <a:lnTo>
                    <a:pt x="181309" y="142396"/>
                  </a:lnTo>
                  <a:lnTo>
                    <a:pt x="147572" y="116066"/>
                  </a:lnTo>
                  <a:lnTo>
                    <a:pt x="142950" y="98310"/>
                  </a:lnTo>
                  <a:lnTo>
                    <a:pt x="145187" y="80107"/>
                  </a:lnTo>
                  <a:lnTo>
                    <a:pt x="154283" y="63618"/>
                  </a:lnTo>
                  <a:lnTo>
                    <a:pt x="201204" y="9542"/>
                  </a:lnTo>
                  <a:lnTo>
                    <a:pt x="171965" y="9393"/>
                  </a:lnTo>
                  <a:lnTo>
                    <a:pt x="139669" y="11928"/>
                  </a:lnTo>
                  <a:lnTo>
                    <a:pt x="105137" y="10884"/>
                  </a:lnTo>
                  <a:lnTo>
                    <a:pt x="69188" y="0"/>
                  </a:lnTo>
                  <a:lnTo>
                    <a:pt x="0" y="114513"/>
                  </a:lnTo>
                  <a:lnTo>
                    <a:pt x="54078" y="177337"/>
                  </a:lnTo>
                  <a:lnTo>
                    <a:pt x="74755" y="153480"/>
                  </a:lnTo>
                  <a:lnTo>
                    <a:pt x="80819" y="147677"/>
                  </a:lnTo>
                  <a:lnTo>
                    <a:pt x="88076" y="143440"/>
                  </a:lnTo>
                  <a:lnTo>
                    <a:pt x="96228" y="140843"/>
                  </a:lnTo>
                  <a:lnTo>
                    <a:pt x="104976" y="139961"/>
                  </a:lnTo>
                  <a:lnTo>
                    <a:pt x="140962" y="162326"/>
                  </a:lnTo>
                  <a:lnTo>
                    <a:pt x="144739" y="178132"/>
                  </a:lnTo>
                  <a:lnTo>
                    <a:pt x="148716" y="176541"/>
                  </a:lnTo>
                  <a:lnTo>
                    <a:pt x="153487" y="175746"/>
                  </a:lnTo>
                  <a:lnTo>
                    <a:pt x="158259" y="175746"/>
                  </a:lnTo>
                  <a:lnTo>
                    <a:pt x="194543" y="198808"/>
                  </a:lnTo>
                  <a:lnTo>
                    <a:pt x="198023" y="214712"/>
                  </a:lnTo>
                  <a:lnTo>
                    <a:pt x="201204" y="213917"/>
                  </a:lnTo>
                  <a:lnTo>
                    <a:pt x="205180" y="213122"/>
                  </a:lnTo>
                  <a:lnTo>
                    <a:pt x="208361" y="213122"/>
                  </a:lnTo>
                  <a:lnTo>
                    <a:pt x="242956" y="239539"/>
                  </a:lnTo>
                  <a:lnTo>
                    <a:pt x="244148" y="246522"/>
                  </a:lnTo>
                  <a:lnTo>
                    <a:pt x="246534" y="245727"/>
                  </a:lnTo>
                  <a:lnTo>
                    <a:pt x="249715" y="244931"/>
                  </a:lnTo>
                  <a:lnTo>
                    <a:pt x="252896" y="244931"/>
                  </a:lnTo>
                  <a:lnTo>
                    <a:pt x="260849" y="244931"/>
                  </a:lnTo>
                  <a:lnTo>
                    <a:pt x="268007" y="247317"/>
                  </a:lnTo>
                  <a:lnTo>
                    <a:pt x="273574" y="252884"/>
                  </a:lnTo>
                  <a:lnTo>
                    <a:pt x="279936" y="258450"/>
                  </a:lnTo>
                  <a:lnTo>
                    <a:pt x="283912" y="266403"/>
                  </a:lnTo>
                  <a:lnTo>
                    <a:pt x="284707" y="274355"/>
                  </a:lnTo>
                  <a:lnTo>
                    <a:pt x="285503" y="283103"/>
                  </a:lnTo>
                  <a:lnTo>
                    <a:pt x="282322" y="291055"/>
                  </a:lnTo>
                  <a:lnTo>
                    <a:pt x="276755" y="297417"/>
                  </a:lnTo>
                  <a:lnTo>
                    <a:pt x="249715" y="328431"/>
                  </a:lnTo>
                  <a:lnTo>
                    <a:pt x="260849" y="337178"/>
                  </a:lnTo>
                  <a:lnTo>
                    <a:pt x="266416" y="340359"/>
                  </a:lnTo>
                  <a:lnTo>
                    <a:pt x="272778" y="342745"/>
                  </a:lnTo>
                  <a:lnTo>
                    <a:pt x="279936" y="341950"/>
                  </a:lnTo>
                  <a:lnTo>
                    <a:pt x="292014" y="338396"/>
                  </a:lnTo>
                  <a:lnTo>
                    <a:pt x="301408" y="330817"/>
                  </a:lnTo>
                  <a:lnTo>
                    <a:pt x="307224" y="320255"/>
                  </a:lnTo>
                  <a:lnTo>
                    <a:pt x="308566" y="307755"/>
                  </a:lnTo>
                  <a:lnTo>
                    <a:pt x="308566" y="306960"/>
                  </a:lnTo>
                  <a:lnTo>
                    <a:pt x="310951" y="307755"/>
                  </a:lnTo>
                  <a:lnTo>
                    <a:pt x="314133" y="307755"/>
                  </a:lnTo>
                  <a:lnTo>
                    <a:pt x="316518" y="307755"/>
                  </a:lnTo>
                  <a:lnTo>
                    <a:pt x="328597" y="304201"/>
                  </a:lnTo>
                  <a:lnTo>
                    <a:pt x="337991" y="296622"/>
                  </a:lnTo>
                  <a:lnTo>
                    <a:pt x="343806" y="286060"/>
                  </a:lnTo>
                  <a:lnTo>
                    <a:pt x="345148" y="273560"/>
                  </a:lnTo>
                  <a:lnTo>
                    <a:pt x="345148" y="272765"/>
                  </a:lnTo>
                  <a:lnTo>
                    <a:pt x="347534" y="273560"/>
                  </a:lnTo>
                  <a:lnTo>
                    <a:pt x="350715" y="273560"/>
                  </a:lnTo>
                  <a:lnTo>
                    <a:pt x="353101" y="273560"/>
                  </a:lnTo>
                  <a:lnTo>
                    <a:pt x="365179" y="270006"/>
                  </a:lnTo>
                  <a:lnTo>
                    <a:pt x="374573" y="262426"/>
                  </a:lnTo>
                  <a:lnTo>
                    <a:pt x="380389" y="251865"/>
                  </a:lnTo>
                  <a:lnTo>
                    <a:pt x="381731" y="239365"/>
                  </a:lnTo>
                  <a:lnTo>
                    <a:pt x="381731" y="237774"/>
                  </a:lnTo>
                  <a:lnTo>
                    <a:pt x="380936" y="236184"/>
                  </a:lnTo>
                  <a:lnTo>
                    <a:pt x="380936" y="234593"/>
                  </a:lnTo>
                  <a:lnTo>
                    <a:pt x="385707" y="236979"/>
                  </a:lnTo>
                  <a:lnTo>
                    <a:pt x="391274" y="238569"/>
                  </a:lnTo>
                  <a:lnTo>
                    <a:pt x="397636" y="237774"/>
                  </a:lnTo>
                  <a:lnTo>
                    <a:pt x="426266" y="203579"/>
                  </a:lnTo>
                  <a:lnTo>
                    <a:pt x="427061" y="194832"/>
                  </a:lnTo>
                  <a:lnTo>
                    <a:pt x="423085" y="187675"/>
                  </a:lnTo>
                  <a:lnTo>
                    <a:pt x="417518" y="182108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1682" y="2184164"/>
              <a:ext cx="166883" cy="19709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29574" y="2252554"/>
              <a:ext cx="336550" cy="187325"/>
            </a:xfrm>
            <a:custGeom>
              <a:avLst/>
              <a:gdLst/>
              <a:ahLst/>
              <a:cxnLst/>
              <a:rect l="l" t="t" r="r" b="b"/>
              <a:pathLst>
                <a:path w="336550" h="187325">
                  <a:moveTo>
                    <a:pt x="292145" y="48509"/>
                  </a:moveTo>
                  <a:lnTo>
                    <a:pt x="121676" y="48509"/>
                  </a:lnTo>
                  <a:lnTo>
                    <a:pt x="270393" y="176541"/>
                  </a:lnTo>
                  <a:lnTo>
                    <a:pt x="275959" y="182108"/>
                  </a:lnTo>
                  <a:lnTo>
                    <a:pt x="279141" y="186879"/>
                  </a:lnTo>
                  <a:lnTo>
                    <a:pt x="336400" y="120875"/>
                  </a:lnTo>
                  <a:lnTo>
                    <a:pt x="292145" y="48509"/>
                  </a:lnTo>
                  <a:close/>
                </a:path>
                <a:path w="336550" h="187325">
                  <a:moveTo>
                    <a:pt x="97818" y="0"/>
                  </a:moveTo>
                  <a:lnTo>
                    <a:pt x="7952" y="81909"/>
                  </a:lnTo>
                  <a:lnTo>
                    <a:pt x="0" y="105070"/>
                  </a:lnTo>
                  <a:lnTo>
                    <a:pt x="3255" y="116688"/>
                  </a:lnTo>
                  <a:lnTo>
                    <a:pt x="11133" y="126442"/>
                  </a:lnTo>
                  <a:lnTo>
                    <a:pt x="16651" y="130144"/>
                  </a:lnTo>
                  <a:lnTo>
                    <a:pt x="22466" y="132803"/>
                  </a:lnTo>
                  <a:lnTo>
                    <a:pt x="29098" y="134394"/>
                  </a:lnTo>
                  <a:lnTo>
                    <a:pt x="34992" y="134394"/>
                  </a:lnTo>
                  <a:lnTo>
                    <a:pt x="42944" y="133599"/>
                  </a:lnTo>
                  <a:lnTo>
                    <a:pt x="50897" y="130418"/>
                  </a:lnTo>
                  <a:lnTo>
                    <a:pt x="56464" y="123261"/>
                  </a:lnTo>
                  <a:lnTo>
                    <a:pt x="121676" y="48509"/>
                  </a:lnTo>
                  <a:lnTo>
                    <a:pt x="292145" y="48509"/>
                  </a:lnTo>
                  <a:lnTo>
                    <a:pt x="274934" y="20365"/>
                  </a:lnTo>
                  <a:lnTo>
                    <a:pt x="222353" y="20365"/>
                  </a:lnTo>
                  <a:lnTo>
                    <a:pt x="180527" y="18389"/>
                  </a:lnTo>
                  <a:lnTo>
                    <a:pt x="141086" y="10002"/>
                  </a:lnTo>
                  <a:lnTo>
                    <a:pt x="101794" y="795"/>
                  </a:lnTo>
                  <a:lnTo>
                    <a:pt x="100999" y="795"/>
                  </a:lnTo>
                  <a:lnTo>
                    <a:pt x="97818" y="0"/>
                  </a:lnTo>
                  <a:close/>
                </a:path>
                <a:path w="336550" h="187325">
                  <a:moveTo>
                    <a:pt x="268802" y="10338"/>
                  </a:moveTo>
                  <a:lnTo>
                    <a:pt x="222353" y="20365"/>
                  </a:lnTo>
                  <a:lnTo>
                    <a:pt x="274934" y="20365"/>
                  </a:lnTo>
                  <a:lnTo>
                    <a:pt x="268802" y="10338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9574" y="2252554"/>
              <a:ext cx="336550" cy="187325"/>
            </a:xfrm>
            <a:custGeom>
              <a:avLst/>
              <a:gdLst/>
              <a:ahLst/>
              <a:cxnLst/>
              <a:rect l="l" t="t" r="r" b="b"/>
              <a:pathLst>
                <a:path w="336550" h="187325">
                  <a:moveTo>
                    <a:pt x="268802" y="10338"/>
                  </a:moveTo>
                  <a:lnTo>
                    <a:pt x="222353" y="20365"/>
                  </a:lnTo>
                  <a:lnTo>
                    <a:pt x="180527" y="18389"/>
                  </a:lnTo>
                  <a:lnTo>
                    <a:pt x="141086" y="10002"/>
                  </a:lnTo>
                  <a:lnTo>
                    <a:pt x="101794" y="795"/>
                  </a:lnTo>
                  <a:lnTo>
                    <a:pt x="100999" y="795"/>
                  </a:lnTo>
                  <a:lnTo>
                    <a:pt x="97818" y="0"/>
                  </a:lnTo>
                  <a:lnTo>
                    <a:pt x="90574" y="161"/>
                  </a:lnTo>
                  <a:lnTo>
                    <a:pt x="83404" y="1888"/>
                  </a:lnTo>
                  <a:lnTo>
                    <a:pt x="7952" y="81909"/>
                  </a:lnTo>
                  <a:lnTo>
                    <a:pt x="0" y="105070"/>
                  </a:lnTo>
                  <a:lnTo>
                    <a:pt x="3255" y="116688"/>
                  </a:lnTo>
                  <a:lnTo>
                    <a:pt x="34992" y="134394"/>
                  </a:lnTo>
                  <a:lnTo>
                    <a:pt x="42944" y="133599"/>
                  </a:lnTo>
                  <a:lnTo>
                    <a:pt x="50897" y="130418"/>
                  </a:lnTo>
                  <a:lnTo>
                    <a:pt x="56464" y="123261"/>
                  </a:lnTo>
                  <a:lnTo>
                    <a:pt x="66653" y="111581"/>
                  </a:lnTo>
                  <a:lnTo>
                    <a:pt x="89070" y="85885"/>
                  </a:lnTo>
                  <a:lnTo>
                    <a:pt x="111487" y="60189"/>
                  </a:lnTo>
                  <a:lnTo>
                    <a:pt x="121676" y="48509"/>
                  </a:lnTo>
                  <a:lnTo>
                    <a:pt x="270392" y="176541"/>
                  </a:lnTo>
                  <a:lnTo>
                    <a:pt x="275959" y="182108"/>
                  </a:lnTo>
                  <a:lnTo>
                    <a:pt x="279141" y="186879"/>
                  </a:lnTo>
                  <a:lnTo>
                    <a:pt x="336400" y="120875"/>
                  </a:lnTo>
                  <a:lnTo>
                    <a:pt x="268802" y="10338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3500" y="2009775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771525"/>
                  </a:moveTo>
                  <a:lnTo>
                    <a:pt x="771525" y="771525"/>
                  </a:lnTo>
                  <a:lnTo>
                    <a:pt x="77152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62301" y="1829688"/>
            <a:ext cx="2616835" cy="145296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0"/>
              </a:spcBef>
            </a:pPr>
            <a:r>
              <a:rPr sz="2300" b="0" spc="-85" dirty="0">
                <a:latin typeface="Trebuchet MS"/>
                <a:cs typeface="Trebuchet MS"/>
              </a:rPr>
              <a:t>Partner</a:t>
            </a:r>
            <a:r>
              <a:rPr sz="2300" b="0" spc="-175" dirty="0">
                <a:latin typeface="Trebuchet MS"/>
                <a:cs typeface="Trebuchet MS"/>
              </a:rPr>
              <a:t> </a:t>
            </a:r>
            <a:r>
              <a:rPr sz="2300" b="0" spc="-95" dirty="0">
                <a:latin typeface="Trebuchet MS"/>
                <a:cs typeface="Trebuchet MS"/>
              </a:rPr>
              <a:t>with</a:t>
            </a:r>
            <a:r>
              <a:rPr sz="2300" b="0" spc="-235" dirty="0">
                <a:latin typeface="Trebuchet MS"/>
                <a:cs typeface="Trebuchet MS"/>
              </a:rPr>
              <a:t> </a:t>
            </a:r>
            <a:r>
              <a:rPr sz="2300" b="0" spc="-10" dirty="0">
                <a:latin typeface="Trebuchet MS"/>
                <a:cs typeface="Trebuchet MS"/>
              </a:rPr>
              <a:t>MoYA</a:t>
            </a:r>
            <a:r>
              <a:rPr sz="2300" b="0" spc="-165" dirty="0">
                <a:latin typeface="Trebuchet MS"/>
                <a:cs typeface="Trebuchet MS"/>
              </a:rPr>
              <a:t> </a:t>
            </a:r>
            <a:r>
              <a:rPr sz="2300" b="0" spc="-45" dirty="0">
                <a:latin typeface="Trebuchet MS"/>
                <a:cs typeface="Trebuchet MS"/>
              </a:rPr>
              <a:t>to </a:t>
            </a:r>
            <a:r>
              <a:rPr sz="2300" b="0" dirty="0">
                <a:latin typeface="Trebuchet MS"/>
                <a:cs typeface="Trebuchet MS"/>
              </a:rPr>
              <a:t>scale</a:t>
            </a:r>
            <a:r>
              <a:rPr sz="2300" b="0" spc="-195" dirty="0">
                <a:latin typeface="Trebuchet MS"/>
                <a:cs typeface="Trebuchet MS"/>
              </a:rPr>
              <a:t> </a:t>
            </a:r>
            <a:r>
              <a:rPr lang="en-US" sz="2300" b="0" spc="-195" dirty="0" smtClean="0">
                <a:latin typeface="Trebuchet MS"/>
                <a:cs typeface="Trebuchet MS"/>
              </a:rPr>
              <a:t>and consolidate </a:t>
            </a:r>
            <a:r>
              <a:rPr sz="2300" b="0" spc="-55" dirty="0" smtClean="0">
                <a:latin typeface="Trebuchet MS"/>
                <a:cs typeface="Trebuchet MS"/>
              </a:rPr>
              <a:t>proven</a:t>
            </a:r>
            <a:r>
              <a:rPr sz="2300" b="0" spc="-165" dirty="0" smtClean="0">
                <a:latin typeface="Trebuchet MS"/>
                <a:cs typeface="Trebuchet MS"/>
              </a:rPr>
              <a:t> </a:t>
            </a:r>
            <a:r>
              <a:rPr sz="2300" b="0" spc="-20" dirty="0">
                <a:latin typeface="Trebuchet MS"/>
                <a:cs typeface="Trebuchet MS"/>
              </a:rPr>
              <a:t>youth </a:t>
            </a:r>
            <a:r>
              <a:rPr sz="2300" b="0" spc="-10" dirty="0">
                <a:latin typeface="Trebuchet MS"/>
                <a:cs typeface="Trebuchet MS"/>
              </a:rPr>
              <a:t>interventions.</a:t>
            </a:r>
            <a:endParaRPr sz="2300"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72225" y="1724025"/>
            <a:ext cx="1333500" cy="1333500"/>
            <a:chOff x="6372225" y="1724025"/>
            <a:chExt cx="1333500" cy="1333500"/>
          </a:xfrm>
        </p:grpSpPr>
        <p:sp>
          <p:nvSpPr>
            <p:cNvPr id="14" name="object 14"/>
            <p:cNvSpPr/>
            <p:nvPr/>
          </p:nvSpPr>
          <p:spPr>
            <a:xfrm>
              <a:off x="6372225" y="172402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750" y="0"/>
                  </a:moveTo>
                  <a:lnTo>
                    <a:pt x="619140" y="1674"/>
                  </a:lnTo>
                  <a:lnTo>
                    <a:pt x="572434" y="6622"/>
                  </a:lnTo>
                  <a:lnTo>
                    <a:pt x="526742" y="14731"/>
                  </a:lnTo>
                  <a:lnTo>
                    <a:pt x="482179" y="25887"/>
                  </a:lnTo>
                  <a:lnTo>
                    <a:pt x="438856" y="39978"/>
                  </a:lnTo>
                  <a:lnTo>
                    <a:pt x="396888" y="56892"/>
                  </a:lnTo>
                  <a:lnTo>
                    <a:pt x="356386" y="76514"/>
                  </a:lnTo>
                  <a:lnTo>
                    <a:pt x="317465" y="98732"/>
                  </a:lnTo>
                  <a:lnTo>
                    <a:pt x="280236" y="123433"/>
                  </a:lnTo>
                  <a:lnTo>
                    <a:pt x="244812" y="150505"/>
                  </a:lnTo>
                  <a:lnTo>
                    <a:pt x="211307" y="179834"/>
                  </a:lnTo>
                  <a:lnTo>
                    <a:pt x="179834" y="211307"/>
                  </a:lnTo>
                  <a:lnTo>
                    <a:pt x="150505" y="244812"/>
                  </a:lnTo>
                  <a:lnTo>
                    <a:pt x="123433" y="280236"/>
                  </a:lnTo>
                  <a:lnTo>
                    <a:pt x="98732" y="317465"/>
                  </a:lnTo>
                  <a:lnTo>
                    <a:pt x="76514" y="356386"/>
                  </a:lnTo>
                  <a:lnTo>
                    <a:pt x="56892" y="396888"/>
                  </a:lnTo>
                  <a:lnTo>
                    <a:pt x="39978" y="438856"/>
                  </a:lnTo>
                  <a:lnTo>
                    <a:pt x="25887" y="482179"/>
                  </a:lnTo>
                  <a:lnTo>
                    <a:pt x="14731" y="526742"/>
                  </a:lnTo>
                  <a:lnTo>
                    <a:pt x="6622" y="572434"/>
                  </a:lnTo>
                  <a:lnTo>
                    <a:pt x="1674" y="619140"/>
                  </a:lnTo>
                  <a:lnTo>
                    <a:pt x="0" y="666750"/>
                  </a:lnTo>
                  <a:lnTo>
                    <a:pt x="1674" y="714359"/>
                  </a:lnTo>
                  <a:lnTo>
                    <a:pt x="6622" y="761065"/>
                  </a:lnTo>
                  <a:lnTo>
                    <a:pt x="14731" y="806757"/>
                  </a:lnTo>
                  <a:lnTo>
                    <a:pt x="25887" y="851320"/>
                  </a:lnTo>
                  <a:lnTo>
                    <a:pt x="39978" y="894643"/>
                  </a:lnTo>
                  <a:lnTo>
                    <a:pt x="56892" y="936611"/>
                  </a:lnTo>
                  <a:lnTo>
                    <a:pt x="76514" y="977113"/>
                  </a:lnTo>
                  <a:lnTo>
                    <a:pt x="98732" y="1016034"/>
                  </a:lnTo>
                  <a:lnTo>
                    <a:pt x="123433" y="1053263"/>
                  </a:lnTo>
                  <a:lnTo>
                    <a:pt x="150505" y="1088687"/>
                  </a:lnTo>
                  <a:lnTo>
                    <a:pt x="179834" y="1122192"/>
                  </a:lnTo>
                  <a:lnTo>
                    <a:pt x="211307" y="1153665"/>
                  </a:lnTo>
                  <a:lnTo>
                    <a:pt x="244812" y="1182994"/>
                  </a:lnTo>
                  <a:lnTo>
                    <a:pt x="280236" y="1210066"/>
                  </a:lnTo>
                  <a:lnTo>
                    <a:pt x="317465" y="1234767"/>
                  </a:lnTo>
                  <a:lnTo>
                    <a:pt x="356386" y="1256985"/>
                  </a:lnTo>
                  <a:lnTo>
                    <a:pt x="396888" y="1276607"/>
                  </a:lnTo>
                  <a:lnTo>
                    <a:pt x="438856" y="1293521"/>
                  </a:lnTo>
                  <a:lnTo>
                    <a:pt x="482179" y="1307612"/>
                  </a:lnTo>
                  <a:lnTo>
                    <a:pt x="526742" y="1318768"/>
                  </a:lnTo>
                  <a:lnTo>
                    <a:pt x="572434" y="1326877"/>
                  </a:lnTo>
                  <a:lnTo>
                    <a:pt x="619140" y="1331825"/>
                  </a:lnTo>
                  <a:lnTo>
                    <a:pt x="666750" y="1333500"/>
                  </a:lnTo>
                  <a:lnTo>
                    <a:pt x="714359" y="1331825"/>
                  </a:lnTo>
                  <a:lnTo>
                    <a:pt x="761065" y="1326877"/>
                  </a:lnTo>
                  <a:lnTo>
                    <a:pt x="806757" y="1318768"/>
                  </a:lnTo>
                  <a:lnTo>
                    <a:pt x="851320" y="1307612"/>
                  </a:lnTo>
                  <a:lnTo>
                    <a:pt x="894643" y="1293521"/>
                  </a:lnTo>
                  <a:lnTo>
                    <a:pt x="936611" y="1276607"/>
                  </a:lnTo>
                  <a:lnTo>
                    <a:pt x="977113" y="1256985"/>
                  </a:lnTo>
                  <a:lnTo>
                    <a:pt x="1016034" y="1234767"/>
                  </a:lnTo>
                  <a:lnTo>
                    <a:pt x="1053263" y="1210066"/>
                  </a:lnTo>
                  <a:lnTo>
                    <a:pt x="1088687" y="1182994"/>
                  </a:lnTo>
                  <a:lnTo>
                    <a:pt x="1122192" y="1153665"/>
                  </a:lnTo>
                  <a:lnTo>
                    <a:pt x="1153665" y="1122192"/>
                  </a:lnTo>
                  <a:lnTo>
                    <a:pt x="1182994" y="1088687"/>
                  </a:lnTo>
                  <a:lnTo>
                    <a:pt x="1210066" y="1053263"/>
                  </a:lnTo>
                  <a:lnTo>
                    <a:pt x="1234767" y="1016034"/>
                  </a:lnTo>
                  <a:lnTo>
                    <a:pt x="1256985" y="977113"/>
                  </a:lnTo>
                  <a:lnTo>
                    <a:pt x="1276607" y="936611"/>
                  </a:lnTo>
                  <a:lnTo>
                    <a:pt x="1293521" y="894643"/>
                  </a:lnTo>
                  <a:lnTo>
                    <a:pt x="1307612" y="851320"/>
                  </a:lnTo>
                  <a:lnTo>
                    <a:pt x="1318768" y="806757"/>
                  </a:lnTo>
                  <a:lnTo>
                    <a:pt x="1326877" y="761065"/>
                  </a:lnTo>
                  <a:lnTo>
                    <a:pt x="1331825" y="714359"/>
                  </a:lnTo>
                  <a:lnTo>
                    <a:pt x="1333500" y="666750"/>
                  </a:lnTo>
                  <a:lnTo>
                    <a:pt x="1331825" y="619140"/>
                  </a:lnTo>
                  <a:lnTo>
                    <a:pt x="1326877" y="572434"/>
                  </a:lnTo>
                  <a:lnTo>
                    <a:pt x="1318768" y="526742"/>
                  </a:lnTo>
                  <a:lnTo>
                    <a:pt x="1307612" y="482179"/>
                  </a:lnTo>
                  <a:lnTo>
                    <a:pt x="1293521" y="438856"/>
                  </a:lnTo>
                  <a:lnTo>
                    <a:pt x="1276607" y="396888"/>
                  </a:lnTo>
                  <a:lnTo>
                    <a:pt x="1256985" y="356386"/>
                  </a:lnTo>
                  <a:lnTo>
                    <a:pt x="1234767" y="317465"/>
                  </a:lnTo>
                  <a:lnTo>
                    <a:pt x="1210066" y="280236"/>
                  </a:lnTo>
                  <a:lnTo>
                    <a:pt x="1182994" y="244812"/>
                  </a:lnTo>
                  <a:lnTo>
                    <a:pt x="1153665" y="211307"/>
                  </a:lnTo>
                  <a:lnTo>
                    <a:pt x="1122192" y="179834"/>
                  </a:lnTo>
                  <a:lnTo>
                    <a:pt x="1088687" y="150505"/>
                  </a:lnTo>
                  <a:lnTo>
                    <a:pt x="1053263" y="123433"/>
                  </a:lnTo>
                  <a:lnTo>
                    <a:pt x="1016034" y="98732"/>
                  </a:lnTo>
                  <a:lnTo>
                    <a:pt x="977113" y="76514"/>
                  </a:lnTo>
                  <a:lnTo>
                    <a:pt x="936611" y="56892"/>
                  </a:lnTo>
                  <a:lnTo>
                    <a:pt x="894643" y="39978"/>
                  </a:lnTo>
                  <a:lnTo>
                    <a:pt x="851320" y="25887"/>
                  </a:lnTo>
                  <a:lnTo>
                    <a:pt x="806757" y="14731"/>
                  </a:lnTo>
                  <a:lnTo>
                    <a:pt x="761065" y="6622"/>
                  </a:lnTo>
                  <a:lnTo>
                    <a:pt x="714359" y="1674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CCD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84912" y="2332078"/>
              <a:ext cx="708660" cy="318135"/>
            </a:xfrm>
            <a:custGeom>
              <a:avLst/>
              <a:gdLst/>
              <a:ahLst/>
              <a:cxnLst/>
              <a:rect l="l" t="t" r="r" b="b"/>
              <a:pathLst>
                <a:path w="708659" h="318135">
                  <a:moveTo>
                    <a:pt x="708485" y="0"/>
                  </a:moveTo>
                  <a:lnTo>
                    <a:pt x="0" y="0"/>
                  </a:lnTo>
                  <a:lnTo>
                    <a:pt x="0" y="318093"/>
                  </a:lnTo>
                  <a:lnTo>
                    <a:pt x="708485" y="318093"/>
                  </a:lnTo>
                  <a:lnTo>
                    <a:pt x="708485" y="270379"/>
                  </a:lnTo>
                  <a:lnTo>
                    <a:pt x="80511" y="270379"/>
                  </a:lnTo>
                  <a:lnTo>
                    <a:pt x="48305" y="238569"/>
                  </a:lnTo>
                  <a:lnTo>
                    <a:pt x="48305" y="79523"/>
                  </a:lnTo>
                  <a:lnTo>
                    <a:pt x="80511" y="47713"/>
                  </a:lnTo>
                  <a:lnTo>
                    <a:pt x="708485" y="47713"/>
                  </a:lnTo>
                  <a:lnTo>
                    <a:pt x="708485" y="0"/>
                  </a:lnTo>
                  <a:close/>
                </a:path>
                <a:path w="708659" h="318135">
                  <a:moveTo>
                    <a:pt x="708485" y="47713"/>
                  </a:moveTo>
                  <a:lnTo>
                    <a:pt x="636027" y="47713"/>
                  </a:lnTo>
                  <a:lnTo>
                    <a:pt x="660179" y="71570"/>
                  </a:lnTo>
                  <a:lnTo>
                    <a:pt x="660180" y="246522"/>
                  </a:lnTo>
                  <a:lnTo>
                    <a:pt x="636027" y="270379"/>
                  </a:lnTo>
                  <a:lnTo>
                    <a:pt x="708485" y="270379"/>
                  </a:lnTo>
                  <a:lnTo>
                    <a:pt x="708485" y="47713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84912" y="2332078"/>
              <a:ext cx="708660" cy="318135"/>
            </a:xfrm>
            <a:custGeom>
              <a:avLst/>
              <a:gdLst/>
              <a:ahLst/>
              <a:cxnLst/>
              <a:rect l="l" t="t" r="r" b="b"/>
              <a:pathLst>
                <a:path w="708659" h="318135">
                  <a:moveTo>
                    <a:pt x="660180" y="246522"/>
                  </a:moveTo>
                  <a:lnTo>
                    <a:pt x="636027" y="270379"/>
                  </a:lnTo>
                  <a:lnTo>
                    <a:pt x="80511" y="270379"/>
                  </a:lnTo>
                  <a:lnTo>
                    <a:pt x="48305" y="238569"/>
                  </a:lnTo>
                  <a:lnTo>
                    <a:pt x="48305" y="79523"/>
                  </a:lnTo>
                  <a:lnTo>
                    <a:pt x="80511" y="47713"/>
                  </a:lnTo>
                  <a:lnTo>
                    <a:pt x="636027" y="47713"/>
                  </a:lnTo>
                  <a:lnTo>
                    <a:pt x="660179" y="71570"/>
                  </a:lnTo>
                  <a:lnTo>
                    <a:pt x="660180" y="246522"/>
                  </a:lnTo>
                  <a:close/>
                </a:path>
                <a:path w="708659" h="318135">
                  <a:moveTo>
                    <a:pt x="0" y="0"/>
                  </a:moveTo>
                  <a:lnTo>
                    <a:pt x="0" y="318093"/>
                  </a:lnTo>
                  <a:lnTo>
                    <a:pt x="708485" y="318093"/>
                  </a:lnTo>
                  <a:lnTo>
                    <a:pt x="708485" y="0"/>
                  </a:lnTo>
                  <a:lnTo>
                    <a:pt x="0" y="0"/>
                  </a:lnTo>
                  <a:close/>
                </a:path>
              </a:pathLst>
            </a:custGeom>
            <a:ln w="8001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0743" y="2407595"/>
              <a:ext cx="136827" cy="1670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813730" y="2467267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60">
                  <a:moveTo>
                    <a:pt x="24152" y="0"/>
                  </a:moveTo>
                  <a:lnTo>
                    <a:pt x="14749" y="1874"/>
                  </a:lnTo>
                  <a:lnTo>
                    <a:pt x="7072" y="6986"/>
                  </a:lnTo>
                  <a:lnTo>
                    <a:pt x="1897" y="14569"/>
                  </a:lnTo>
                  <a:lnTo>
                    <a:pt x="0" y="23856"/>
                  </a:lnTo>
                  <a:lnTo>
                    <a:pt x="1897" y="33144"/>
                  </a:lnTo>
                  <a:lnTo>
                    <a:pt x="7072" y="40727"/>
                  </a:lnTo>
                  <a:lnTo>
                    <a:pt x="14749" y="45839"/>
                  </a:lnTo>
                  <a:lnTo>
                    <a:pt x="24152" y="47713"/>
                  </a:lnTo>
                  <a:lnTo>
                    <a:pt x="33551" y="45839"/>
                  </a:lnTo>
                  <a:lnTo>
                    <a:pt x="41228" y="40727"/>
                  </a:lnTo>
                  <a:lnTo>
                    <a:pt x="46406" y="33144"/>
                  </a:lnTo>
                  <a:lnTo>
                    <a:pt x="48305" y="23856"/>
                  </a:lnTo>
                  <a:lnTo>
                    <a:pt x="46406" y="14569"/>
                  </a:lnTo>
                  <a:lnTo>
                    <a:pt x="41228" y="6986"/>
                  </a:lnTo>
                  <a:lnTo>
                    <a:pt x="33551" y="1874"/>
                  </a:lnTo>
                  <a:lnTo>
                    <a:pt x="24152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13730" y="2467267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60">
                  <a:moveTo>
                    <a:pt x="48305" y="23856"/>
                  </a:moveTo>
                  <a:lnTo>
                    <a:pt x="46406" y="33144"/>
                  </a:lnTo>
                  <a:lnTo>
                    <a:pt x="41228" y="40727"/>
                  </a:lnTo>
                  <a:lnTo>
                    <a:pt x="33551" y="45839"/>
                  </a:lnTo>
                  <a:lnTo>
                    <a:pt x="24152" y="47713"/>
                  </a:lnTo>
                  <a:lnTo>
                    <a:pt x="14749" y="45839"/>
                  </a:lnTo>
                  <a:lnTo>
                    <a:pt x="7072" y="40727"/>
                  </a:lnTo>
                  <a:lnTo>
                    <a:pt x="1897" y="33144"/>
                  </a:lnTo>
                  <a:lnTo>
                    <a:pt x="0" y="23856"/>
                  </a:lnTo>
                  <a:lnTo>
                    <a:pt x="1897" y="14569"/>
                  </a:lnTo>
                  <a:lnTo>
                    <a:pt x="7072" y="6986"/>
                  </a:lnTo>
                  <a:lnTo>
                    <a:pt x="14749" y="1874"/>
                  </a:lnTo>
                  <a:lnTo>
                    <a:pt x="24152" y="0"/>
                  </a:lnTo>
                  <a:lnTo>
                    <a:pt x="33551" y="1874"/>
                  </a:lnTo>
                  <a:lnTo>
                    <a:pt x="41228" y="6986"/>
                  </a:lnTo>
                  <a:lnTo>
                    <a:pt x="46406" y="14569"/>
                  </a:lnTo>
                  <a:lnTo>
                    <a:pt x="48305" y="23856"/>
                  </a:lnTo>
                  <a:close/>
                </a:path>
              </a:pathLst>
            </a:custGeom>
            <a:ln w="8001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16277" y="2467267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60">
                  <a:moveTo>
                    <a:pt x="24152" y="0"/>
                  </a:moveTo>
                  <a:lnTo>
                    <a:pt x="14749" y="1874"/>
                  </a:lnTo>
                  <a:lnTo>
                    <a:pt x="7072" y="6986"/>
                  </a:lnTo>
                  <a:lnTo>
                    <a:pt x="1897" y="14569"/>
                  </a:lnTo>
                  <a:lnTo>
                    <a:pt x="0" y="23856"/>
                  </a:lnTo>
                  <a:lnTo>
                    <a:pt x="1897" y="33144"/>
                  </a:lnTo>
                  <a:lnTo>
                    <a:pt x="7072" y="40727"/>
                  </a:lnTo>
                  <a:lnTo>
                    <a:pt x="14749" y="45839"/>
                  </a:lnTo>
                  <a:lnTo>
                    <a:pt x="24152" y="47713"/>
                  </a:lnTo>
                  <a:lnTo>
                    <a:pt x="33551" y="45839"/>
                  </a:lnTo>
                  <a:lnTo>
                    <a:pt x="41228" y="40727"/>
                  </a:lnTo>
                  <a:lnTo>
                    <a:pt x="46406" y="33144"/>
                  </a:lnTo>
                  <a:lnTo>
                    <a:pt x="48305" y="23856"/>
                  </a:lnTo>
                  <a:lnTo>
                    <a:pt x="46406" y="14569"/>
                  </a:lnTo>
                  <a:lnTo>
                    <a:pt x="41228" y="6986"/>
                  </a:lnTo>
                  <a:lnTo>
                    <a:pt x="33551" y="1874"/>
                  </a:lnTo>
                  <a:lnTo>
                    <a:pt x="24152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16277" y="2467267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60">
                  <a:moveTo>
                    <a:pt x="48305" y="23856"/>
                  </a:moveTo>
                  <a:lnTo>
                    <a:pt x="46406" y="33144"/>
                  </a:lnTo>
                  <a:lnTo>
                    <a:pt x="41228" y="40727"/>
                  </a:lnTo>
                  <a:lnTo>
                    <a:pt x="33551" y="45839"/>
                  </a:lnTo>
                  <a:lnTo>
                    <a:pt x="24152" y="47713"/>
                  </a:lnTo>
                  <a:lnTo>
                    <a:pt x="14749" y="45839"/>
                  </a:lnTo>
                  <a:lnTo>
                    <a:pt x="7072" y="40727"/>
                  </a:lnTo>
                  <a:lnTo>
                    <a:pt x="1897" y="33144"/>
                  </a:lnTo>
                  <a:lnTo>
                    <a:pt x="0" y="23856"/>
                  </a:lnTo>
                  <a:lnTo>
                    <a:pt x="1897" y="14569"/>
                  </a:lnTo>
                  <a:lnTo>
                    <a:pt x="7072" y="6986"/>
                  </a:lnTo>
                  <a:lnTo>
                    <a:pt x="14749" y="1874"/>
                  </a:lnTo>
                  <a:lnTo>
                    <a:pt x="24152" y="0"/>
                  </a:lnTo>
                  <a:lnTo>
                    <a:pt x="33551" y="1874"/>
                  </a:lnTo>
                  <a:lnTo>
                    <a:pt x="41228" y="6986"/>
                  </a:lnTo>
                  <a:lnTo>
                    <a:pt x="46406" y="14569"/>
                  </a:lnTo>
                  <a:lnTo>
                    <a:pt x="48305" y="23856"/>
                  </a:lnTo>
                  <a:close/>
                </a:path>
              </a:pathLst>
            </a:custGeom>
            <a:ln w="8001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76695" y="2115774"/>
              <a:ext cx="467359" cy="175260"/>
            </a:xfrm>
            <a:custGeom>
              <a:avLst/>
              <a:gdLst/>
              <a:ahLst/>
              <a:cxnLst/>
              <a:rect l="l" t="t" r="r" b="b"/>
              <a:pathLst>
                <a:path w="467359" h="175260">
                  <a:moveTo>
                    <a:pt x="433140" y="0"/>
                  </a:moveTo>
                  <a:lnTo>
                    <a:pt x="0" y="174951"/>
                  </a:lnTo>
                  <a:lnTo>
                    <a:pt x="247969" y="126442"/>
                  </a:lnTo>
                  <a:lnTo>
                    <a:pt x="406572" y="62823"/>
                  </a:lnTo>
                  <a:lnTo>
                    <a:pt x="418649" y="93042"/>
                  </a:lnTo>
                  <a:lnTo>
                    <a:pt x="466954" y="83499"/>
                  </a:lnTo>
                  <a:lnTo>
                    <a:pt x="433140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6695" y="2115774"/>
              <a:ext cx="467359" cy="175260"/>
            </a:xfrm>
            <a:custGeom>
              <a:avLst/>
              <a:gdLst/>
              <a:ahLst/>
              <a:cxnLst/>
              <a:rect l="l" t="t" r="r" b="b"/>
              <a:pathLst>
                <a:path w="467359" h="175260">
                  <a:moveTo>
                    <a:pt x="406572" y="62823"/>
                  </a:moveTo>
                  <a:lnTo>
                    <a:pt x="418649" y="93042"/>
                  </a:lnTo>
                  <a:lnTo>
                    <a:pt x="466954" y="83499"/>
                  </a:lnTo>
                  <a:lnTo>
                    <a:pt x="433140" y="0"/>
                  </a:lnTo>
                  <a:lnTo>
                    <a:pt x="0" y="174951"/>
                  </a:lnTo>
                  <a:lnTo>
                    <a:pt x="247969" y="126442"/>
                  </a:lnTo>
                  <a:lnTo>
                    <a:pt x="406572" y="62823"/>
                  </a:lnTo>
                  <a:close/>
                </a:path>
              </a:pathLst>
            </a:custGeom>
            <a:ln w="7964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94239" y="2219154"/>
              <a:ext cx="429259" cy="81280"/>
            </a:xfrm>
            <a:custGeom>
              <a:avLst/>
              <a:gdLst/>
              <a:ahLst/>
              <a:cxnLst/>
              <a:rect l="l" t="t" r="r" b="b"/>
              <a:pathLst>
                <a:path w="429259" h="81280">
                  <a:moveTo>
                    <a:pt x="413013" y="0"/>
                  </a:moveTo>
                  <a:lnTo>
                    <a:pt x="0" y="81113"/>
                  </a:lnTo>
                  <a:lnTo>
                    <a:pt x="247164" y="81113"/>
                  </a:lnTo>
                  <a:lnTo>
                    <a:pt x="374369" y="56461"/>
                  </a:lnTo>
                  <a:lnTo>
                    <a:pt x="380004" y="81113"/>
                  </a:lnTo>
                  <a:lnTo>
                    <a:pt x="429115" y="81113"/>
                  </a:lnTo>
                  <a:lnTo>
                    <a:pt x="413013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94239" y="2219154"/>
              <a:ext cx="429259" cy="81280"/>
            </a:xfrm>
            <a:custGeom>
              <a:avLst/>
              <a:gdLst/>
              <a:ahLst/>
              <a:cxnLst/>
              <a:rect l="l" t="t" r="r" b="b"/>
              <a:pathLst>
                <a:path w="429259" h="81280">
                  <a:moveTo>
                    <a:pt x="247164" y="81113"/>
                  </a:moveTo>
                  <a:lnTo>
                    <a:pt x="374369" y="56461"/>
                  </a:lnTo>
                  <a:lnTo>
                    <a:pt x="380004" y="81113"/>
                  </a:lnTo>
                  <a:lnTo>
                    <a:pt x="429115" y="81113"/>
                  </a:lnTo>
                  <a:lnTo>
                    <a:pt x="413013" y="0"/>
                  </a:lnTo>
                  <a:lnTo>
                    <a:pt x="0" y="81113"/>
                  </a:lnTo>
                  <a:lnTo>
                    <a:pt x="247164" y="81113"/>
                  </a:lnTo>
                  <a:close/>
                </a:path>
              </a:pathLst>
            </a:custGeom>
            <a:ln w="7955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48450" y="2009775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0" y="771525"/>
                  </a:moveTo>
                  <a:lnTo>
                    <a:pt x="781050" y="771525"/>
                  </a:lnTo>
                  <a:lnTo>
                    <a:pt x="781050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86014" y="2008822"/>
            <a:ext cx="3054985" cy="733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-60" dirty="0">
                <a:latin typeface="Trebuchet MS"/>
                <a:cs typeface="Trebuchet MS"/>
              </a:rPr>
              <a:t>Align</a:t>
            </a:r>
            <a:r>
              <a:rPr sz="2300" spc="-21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donor</a:t>
            </a:r>
            <a:r>
              <a:rPr sz="2300" spc="-160" dirty="0">
                <a:latin typeface="Trebuchet MS"/>
                <a:cs typeface="Trebuchet MS"/>
              </a:rPr>
              <a:t> </a:t>
            </a:r>
            <a:r>
              <a:rPr sz="2300" spc="-60" dirty="0">
                <a:latin typeface="Trebuchet MS"/>
                <a:cs typeface="Trebuchet MS"/>
              </a:rPr>
              <a:t>funding</a:t>
            </a:r>
            <a:r>
              <a:rPr sz="2300" spc="-125" dirty="0">
                <a:latin typeface="Trebuchet MS"/>
                <a:cs typeface="Trebuchet MS"/>
              </a:rPr>
              <a:t> </a:t>
            </a:r>
            <a:r>
              <a:rPr sz="2300" spc="-35" dirty="0">
                <a:latin typeface="Trebuchet MS"/>
                <a:cs typeface="Trebuchet MS"/>
              </a:rPr>
              <a:t>with</a:t>
            </a:r>
            <a:endParaRPr sz="2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300" spc="-90" dirty="0">
                <a:latin typeface="Trebuchet MS"/>
                <a:cs typeface="Trebuchet MS"/>
              </a:rPr>
              <a:t>pillar-</a:t>
            </a:r>
            <a:r>
              <a:rPr sz="2300" dirty="0">
                <a:latin typeface="Trebuchet MS"/>
                <a:cs typeface="Trebuchet MS"/>
              </a:rPr>
              <a:t>based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programs.</a:t>
            </a:r>
            <a:endParaRPr sz="2300" dirty="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47750" y="3800475"/>
            <a:ext cx="1343025" cy="1333500"/>
            <a:chOff x="1047750" y="3800475"/>
            <a:chExt cx="1343025" cy="1333500"/>
          </a:xfrm>
        </p:grpSpPr>
        <p:sp>
          <p:nvSpPr>
            <p:cNvPr id="29" name="object 29"/>
            <p:cNvSpPr/>
            <p:nvPr/>
          </p:nvSpPr>
          <p:spPr>
            <a:xfrm>
              <a:off x="1047750" y="3800475"/>
              <a:ext cx="1343025" cy="1333500"/>
            </a:xfrm>
            <a:custGeom>
              <a:avLst/>
              <a:gdLst/>
              <a:ahLst/>
              <a:cxnLst/>
              <a:rect l="l" t="t" r="r" b="b"/>
              <a:pathLst>
                <a:path w="1343025" h="1333500">
                  <a:moveTo>
                    <a:pt x="671576" y="0"/>
                  </a:moveTo>
                  <a:lnTo>
                    <a:pt x="623606" y="1674"/>
                  </a:lnTo>
                  <a:lnTo>
                    <a:pt x="576549" y="6622"/>
                  </a:lnTo>
                  <a:lnTo>
                    <a:pt x="530517" y="14731"/>
                  </a:lnTo>
                  <a:lnTo>
                    <a:pt x="485623" y="25887"/>
                  </a:lnTo>
                  <a:lnTo>
                    <a:pt x="441981" y="39978"/>
                  </a:lnTo>
                  <a:lnTo>
                    <a:pt x="399705" y="56892"/>
                  </a:lnTo>
                  <a:lnTo>
                    <a:pt x="358909" y="76514"/>
                  </a:lnTo>
                  <a:lnTo>
                    <a:pt x="319705" y="98732"/>
                  </a:lnTo>
                  <a:lnTo>
                    <a:pt x="282208" y="123433"/>
                  </a:lnTo>
                  <a:lnTo>
                    <a:pt x="246530" y="150505"/>
                  </a:lnTo>
                  <a:lnTo>
                    <a:pt x="212786" y="179834"/>
                  </a:lnTo>
                  <a:lnTo>
                    <a:pt x="181089" y="211307"/>
                  </a:lnTo>
                  <a:lnTo>
                    <a:pt x="151553" y="244812"/>
                  </a:lnTo>
                  <a:lnTo>
                    <a:pt x="124291" y="280236"/>
                  </a:lnTo>
                  <a:lnTo>
                    <a:pt x="99416" y="317465"/>
                  </a:lnTo>
                  <a:lnTo>
                    <a:pt x="77043" y="356386"/>
                  </a:lnTo>
                  <a:lnTo>
                    <a:pt x="57284" y="396888"/>
                  </a:lnTo>
                  <a:lnTo>
                    <a:pt x="40253" y="438856"/>
                  </a:lnTo>
                  <a:lnTo>
                    <a:pt x="26065" y="482179"/>
                  </a:lnTo>
                  <a:lnTo>
                    <a:pt x="14832" y="526742"/>
                  </a:lnTo>
                  <a:lnTo>
                    <a:pt x="6667" y="572434"/>
                  </a:lnTo>
                  <a:lnTo>
                    <a:pt x="1685" y="619140"/>
                  </a:lnTo>
                  <a:lnTo>
                    <a:pt x="0" y="666750"/>
                  </a:lnTo>
                  <a:lnTo>
                    <a:pt x="1685" y="714359"/>
                  </a:lnTo>
                  <a:lnTo>
                    <a:pt x="6667" y="761065"/>
                  </a:lnTo>
                  <a:lnTo>
                    <a:pt x="14832" y="806757"/>
                  </a:lnTo>
                  <a:lnTo>
                    <a:pt x="26065" y="851320"/>
                  </a:lnTo>
                  <a:lnTo>
                    <a:pt x="40253" y="894643"/>
                  </a:lnTo>
                  <a:lnTo>
                    <a:pt x="57284" y="936611"/>
                  </a:lnTo>
                  <a:lnTo>
                    <a:pt x="77043" y="977113"/>
                  </a:lnTo>
                  <a:lnTo>
                    <a:pt x="99416" y="1016034"/>
                  </a:lnTo>
                  <a:lnTo>
                    <a:pt x="124291" y="1053263"/>
                  </a:lnTo>
                  <a:lnTo>
                    <a:pt x="151553" y="1088687"/>
                  </a:lnTo>
                  <a:lnTo>
                    <a:pt x="181089" y="1122192"/>
                  </a:lnTo>
                  <a:lnTo>
                    <a:pt x="212786" y="1153665"/>
                  </a:lnTo>
                  <a:lnTo>
                    <a:pt x="246530" y="1182994"/>
                  </a:lnTo>
                  <a:lnTo>
                    <a:pt x="282208" y="1210066"/>
                  </a:lnTo>
                  <a:lnTo>
                    <a:pt x="319705" y="1234767"/>
                  </a:lnTo>
                  <a:lnTo>
                    <a:pt x="358909" y="1256985"/>
                  </a:lnTo>
                  <a:lnTo>
                    <a:pt x="399705" y="1276607"/>
                  </a:lnTo>
                  <a:lnTo>
                    <a:pt x="441981" y="1293521"/>
                  </a:lnTo>
                  <a:lnTo>
                    <a:pt x="485623" y="1307612"/>
                  </a:lnTo>
                  <a:lnTo>
                    <a:pt x="530517" y="1318768"/>
                  </a:lnTo>
                  <a:lnTo>
                    <a:pt x="576549" y="1326877"/>
                  </a:lnTo>
                  <a:lnTo>
                    <a:pt x="623606" y="1331825"/>
                  </a:lnTo>
                  <a:lnTo>
                    <a:pt x="671576" y="1333500"/>
                  </a:lnTo>
                  <a:lnTo>
                    <a:pt x="719529" y="1331825"/>
                  </a:lnTo>
                  <a:lnTo>
                    <a:pt x="766572" y="1326877"/>
                  </a:lnTo>
                  <a:lnTo>
                    <a:pt x="812591" y="1318768"/>
                  </a:lnTo>
                  <a:lnTo>
                    <a:pt x="857473" y="1307612"/>
                  </a:lnTo>
                  <a:lnTo>
                    <a:pt x="901104" y="1293521"/>
                  </a:lnTo>
                  <a:lnTo>
                    <a:pt x="943370" y="1276607"/>
                  </a:lnTo>
                  <a:lnTo>
                    <a:pt x="984158" y="1256985"/>
                  </a:lnTo>
                  <a:lnTo>
                    <a:pt x="1023354" y="1234767"/>
                  </a:lnTo>
                  <a:lnTo>
                    <a:pt x="1060845" y="1210066"/>
                  </a:lnTo>
                  <a:lnTo>
                    <a:pt x="1096517" y="1182994"/>
                  </a:lnTo>
                  <a:lnTo>
                    <a:pt x="1130256" y="1153665"/>
                  </a:lnTo>
                  <a:lnTo>
                    <a:pt x="1161949" y="1122192"/>
                  </a:lnTo>
                  <a:lnTo>
                    <a:pt x="1191481" y="1088687"/>
                  </a:lnTo>
                  <a:lnTo>
                    <a:pt x="1218741" y="1053263"/>
                  </a:lnTo>
                  <a:lnTo>
                    <a:pt x="1243613" y="1016034"/>
                  </a:lnTo>
                  <a:lnTo>
                    <a:pt x="1265985" y="977113"/>
                  </a:lnTo>
                  <a:lnTo>
                    <a:pt x="1285742" y="936611"/>
                  </a:lnTo>
                  <a:lnTo>
                    <a:pt x="1302772" y="894643"/>
                  </a:lnTo>
                  <a:lnTo>
                    <a:pt x="1316960" y="851320"/>
                  </a:lnTo>
                  <a:lnTo>
                    <a:pt x="1328193" y="806757"/>
                  </a:lnTo>
                  <a:lnTo>
                    <a:pt x="1336357" y="761065"/>
                  </a:lnTo>
                  <a:lnTo>
                    <a:pt x="1341339" y="714359"/>
                  </a:lnTo>
                  <a:lnTo>
                    <a:pt x="1343025" y="666750"/>
                  </a:lnTo>
                  <a:lnTo>
                    <a:pt x="1341339" y="619140"/>
                  </a:lnTo>
                  <a:lnTo>
                    <a:pt x="1336357" y="572434"/>
                  </a:lnTo>
                  <a:lnTo>
                    <a:pt x="1328193" y="526742"/>
                  </a:lnTo>
                  <a:lnTo>
                    <a:pt x="1316960" y="482179"/>
                  </a:lnTo>
                  <a:lnTo>
                    <a:pt x="1302772" y="438856"/>
                  </a:lnTo>
                  <a:lnTo>
                    <a:pt x="1285742" y="396888"/>
                  </a:lnTo>
                  <a:lnTo>
                    <a:pt x="1265985" y="356386"/>
                  </a:lnTo>
                  <a:lnTo>
                    <a:pt x="1243613" y="317465"/>
                  </a:lnTo>
                  <a:lnTo>
                    <a:pt x="1218741" y="280236"/>
                  </a:lnTo>
                  <a:lnTo>
                    <a:pt x="1191481" y="244812"/>
                  </a:lnTo>
                  <a:lnTo>
                    <a:pt x="1161949" y="211307"/>
                  </a:lnTo>
                  <a:lnTo>
                    <a:pt x="1130256" y="179834"/>
                  </a:lnTo>
                  <a:lnTo>
                    <a:pt x="1096517" y="150505"/>
                  </a:lnTo>
                  <a:lnTo>
                    <a:pt x="1060845" y="123433"/>
                  </a:lnTo>
                  <a:lnTo>
                    <a:pt x="1023354" y="98732"/>
                  </a:lnTo>
                  <a:lnTo>
                    <a:pt x="984158" y="76514"/>
                  </a:lnTo>
                  <a:lnTo>
                    <a:pt x="943370" y="56892"/>
                  </a:lnTo>
                  <a:lnTo>
                    <a:pt x="901104" y="39978"/>
                  </a:lnTo>
                  <a:lnTo>
                    <a:pt x="857473" y="25887"/>
                  </a:lnTo>
                  <a:lnTo>
                    <a:pt x="812591" y="14731"/>
                  </a:lnTo>
                  <a:lnTo>
                    <a:pt x="766572" y="6622"/>
                  </a:lnTo>
                  <a:lnTo>
                    <a:pt x="719529" y="1674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CCD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75223" y="4400978"/>
              <a:ext cx="93980" cy="24130"/>
            </a:xfrm>
            <a:custGeom>
              <a:avLst/>
              <a:gdLst/>
              <a:ahLst/>
              <a:cxnLst/>
              <a:rect l="l" t="t" r="r" b="b"/>
              <a:pathLst>
                <a:path w="93980" h="24129">
                  <a:moveTo>
                    <a:pt x="88582" y="0"/>
                  </a:moveTo>
                  <a:lnTo>
                    <a:pt x="81987" y="0"/>
                  </a:lnTo>
                  <a:lnTo>
                    <a:pt x="5333" y="0"/>
                  </a:lnTo>
                  <a:lnTo>
                    <a:pt x="0" y="5333"/>
                  </a:lnTo>
                  <a:lnTo>
                    <a:pt x="0" y="18513"/>
                  </a:lnTo>
                  <a:lnTo>
                    <a:pt x="5333" y="23856"/>
                  </a:lnTo>
                  <a:lnTo>
                    <a:pt x="88582" y="23857"/>
                  </a:lnTo>
                  <a:lnTo>
                    <a:pt x="93916" y="18513"/>
                  </a:lnTo>
                  <a:lnTo>
                    <a:pt x="93916" y="5333"/>
                  </a:lnTo>
                  <a:lnTo>
                    <a:pt x="88582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75223" y="4400978"/>
              <a:ext cx="93980" cy="24130"/>
            </a:xfrm>
            <a:custGeom>
              <a:avLst/>
              <a:gdLst/>
              <a:ahLst/>
              <a:cxnLst/>
              <a:rect l="l" t="t" r="r" b="b"/>
              <a:pathLst>
                <a:path w="93980" h="24129">
                  <a:moveTo>
                    <a:pt x="81987" y="0"/>
                  </a:moveTo>
                  <a:lnTo>
                    <a:pt x="11929" y="0"/>
                  </a:lnTo>
                  <a:lnTo>
                    <a:pt x="5333" y="0"/>
                  </a:lnTo>
                  <a:lnTo>
                    <a:pt x="0" y="5333"/>
                  </a:lnTo>
                  <a:lnTo>
                    <a:pt x="81987" y="23857"/>
                  </a:lnTo>
                  <a:lnTo>
                    <a:pt x="88582" y="23857"/>
                  </a:lnTo>
                  <a:lnTo>
                    <a:pt x="93916" y="18513"/>
                  </a:lnTo>
                  <a:lnTo>
                    <a:pt x="93916" y="11928"/>
                  </a:lnTo>
                  <a:lnTo>
                    <a:pt x="93916" y="5333"/>
                  </a:lnTo>
                  <a:lnTo>
                    <a:pt x="88582" y="0"/>
                  </a:lnTo>
                  <a:lnTo>
                    <a:pt x="81987" y="0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6770" y="4440337"/>
              <a:ext cx="51435" cy="24130"/>
            </a:xfrm>
            <a:custGeom>
              <a:avLst/>
              <a:gdLst/>
              <a:ahLst/>
              <a:cxnLst/>
              <a:rect l="l" t="t" r="r" b="b"/>
              <a:pathLst>
                <a:path w="51435" h="24129">
                  <a:moveTo>
                    <a:pt x="50823" y="0"/>
                  </a:moveTo>
                  <a:lnTo>
                    <a:pt x="0" y="0"/>
                  </a:lnTo>
                  <a:lnTo>
                    <a:pt x="2430" y="9380"/>
                  </a:lnTo>
                  <a:lnTo>
                    <a:pt x="7967" y="16950"/>
                  </a:lnTo>
                  <a:lnTo>
                    <a:pt x="15864" y="22009"/>
                  </a:lnTo>
                  <a:lnTo>
                    <a:pt x="25374" y="23857"/>
                  </a:lnTo>
                  <a:lnTo>
                    <a:pt x="34894" y="22011"/>
                  </a:lnTo>
                  <a:lnTo>
                    <a:pt x="42806" y="16954"/>
                  </a:lnTo>
                  <a:lnTo>
                    <a:pt x="48364" y="9384"/>
                  </a:lnTo>
                  <a:lnTo>
                    <a:pt x="50823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96770" y="4440337"/>
              <a:ext cx="51435" cy="24130"/>
            </a:xfrm>
            <a:custGeom>
              <a:avLst/>
              <a:gdLst/>
              <a:ahLst/>
              <a:cxnLst/>
              <a:rect l="l" t="t" r="r" b="b"/>
              <a:pathLst>
                <a:path w="51435" h="24129">
                  <a:moveTo>
                    <a:pt x="25374" y="23857"/>
                  </a:moveTo>
                  <a:lnTo>
                    <a:pt x="34894" y="22011"/>
                  </a:lnTo>
                  <a:lnTo>
                    <a:pt x="42806" y="16954"/>
                  </a:lnTo>
                  <a:lnTo>
                    <a:pt x="48364" y="9384"/>
                  </a:lnTo>
                  <a:lnTo>
                    <a:pt x="50823" y="0"/>
                  </a:lnTo>
                  <a:lnTo>
                    <a:pt x="0" y="0"/>
                  </a:lnTo>
                  <a:lnTo>
                    <a:pt x="2430" y="9380"/>
                  </a:lnTo>
                  <a:lnTo>
                    <a:pt x="7967" y="16950"/>
                  </a:lnTo>
                  <a:lnTo>
                    <a:pt x="15864" y="22009"/>
                  </a:lnTo>
                  <a:lnTo>
                    <a:pt x="25374" y="23857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0508" y="4173457"/>
              <a:ext cx="203835" cy="212090"/>
            </a:xfrm>
            <a:custGeom>
              <a:avLst/>
              <a:gdLst/>
              <a:ahLst/>
              <a:cxnLst/>
              <a:rect l="l" t="t" r="r" b="b"/>
              <a:pathLst>
                <a:path w="203835" h="212089">
                  <a:moveTo>
                    <a:pt x="101635" y="0"/>
                  </a:moveTo>
                  <a:lnTo>
                    <a:pt x="62406" y="8095"/>
                  </a:lnTo>
                  <a:lnTo>
                    <a:pt x="30359" y="29578"/>
                  </a:lnTo>
                  <a:lnTo>
                    <a:pt x="8486" y="61439"/>
                  </a:lnTo>
                  <a:lnTo>
                    <a:pt x="0" y="100517"/>
                  </a:lnTo>
                  <a:lnTo>
                    <a:pt x="26" y="104419"/>
                  </a:lnTo>
                  <a:lnTo>
                    <a:pt x="10503" y="147450"/>
                  </a:lnTo>
                  <a:lnTo>
                    <a:pt x="24727" y="168589"/>
                  </a:lnTo>
                  <a:lnTo>
                    <a:pt x="31537" y="177720"/>
                  </a:lnTo>
                  <a:lnTo>
                    <a:pt x="37792" y="187221"/>
                  </a:lnTo>
                  <a:lnTo>
                    <a:pt x="43479" y="197068"/>
                  </a:lnTo>
                  <a:lnTo>
                    <a:pt x="49921" y="209888"/>
                  </a:lnTo>
                  <a:lnTo>
                    <a:pt x="52625" y="211574"/>
                  </a:lnTo>
                  <a:lnTo>
                    <a:pt x="150805" y="211574"/>
                  </a:lnTo>
                  <a:lnTo>
                    <a:pt x="153498" y="209888"/>
                  </a:lnTo>
                  <a:lnTo>
                    <a:pt x="159947" y="197068"/>
                  </a:lnTo>
                  <a:lnTo>
                    <a:pt x="165468" y="187516"/>
                  </a:lnTo>
                  <a:lnTo>
                    <a:pt x="65127" y="187515"/>
                  </a:lnTo>
                  <a:lnTo>
                    <a:pt x="60171" y="178229"/>
                  </a:lnTo>
                  <a:lnTo>
                    <a:pt x="54692" y="169248"/>
                  </a:lnTo>
                  <a:lnTo>
                    <a:pt x="48703" y="160594"/>
                  </a:lnTo>
                  <a:lnTo>
                    <a:pt x="42223" y="152292"/>
                  </a:lnTo>
                  <a:lnTo>
                    <a:pt x="36603" y="145962"/>
                  </a:lnTo>
                  <a:lnTo>
                    <a:pt x="32135" y="138699"/>
                  </a:lnTo>
                  <a:lnTo>
                    <a:pt x="23455" y="100517"/>
                  </a:lnTo>
                  <a:lnTo>
                    <a:pt x="29970" y="70453"/>
                  </a:lnTo>
                  <a:lnTo>
                    <a:pt x="46795" y="45944"/>
                  </a:lnTo>
                  <a:lnTo>
                    <a:pt x="71495" y="29398"/>
                  </a:lnTo>
                  <a:lnTo>
                    <a:pt x="101635" y="23220"/>
                  </a:lnTo>
                  <a:lnTo>
                    <a:pt x="163414" y="23220"/>
                  </a:lnTo>
                  <a:lnTo>
                    <a:pt x="140912" y="8095"/>
                  </a:lnTo>
                  <a:lnTo>
                    <a:pt x="101635" y="0"/>
                  </a:lnTo>
                  <a:close/>
                </a:path>
                <a:path w="203835" h="212089">
                  <a:moveTo>
                    <a:pt x="163414" y="23220"/>
                  </a:moveTo>
                  <a:lnTo>
                    <a:pt x="101635" y="23220"/>
                  </a:lnTo>
                  <a:lnTo>
                    <a:pt x="131788" y="29398"/>
                  </a:lnTo>
                  <a:lnTo>
                    <a:pt x="156504" y="45944"/>
                  </a:lnTo>
                  <a:lnTo>
                    <a:pt x="173348" y="70453"/>
                  </a:lnTo>
                  <a:lnTo>
                    <a:pt x="179890" y="100517"/>
                  </a:lnTo>
                  <a:lnTo>
                    <a:pt x="179811" y="104419"/>
                  </a:lnTo>
                  <a:lnTo>
                    <a:pt x="166689" y="145962"/>
                  </a:lnTo>
                  <a:lnTo>
                    <a:pt x="161037" y="152292"/>
                  </a:lnTo>
                  <a:lnTo>
                    <a:pt x="154580" y="160594"/>
                  </a:lnTo>
                  <a:lnTo>
                    <a:pt x="148614" y="169248"/>
                  </a:lnTo>
                  <a:lnTo>
                    <a:pt x="143154" y="178229"/>
                  </a:lnTo>
                  <a:lnTo>
                    <a:pt x="138218" y="187516"/>
                  </a:lnTo>
                  <a:lnTo>
                    <a:pt x="165468" y="187516"/>
                  </a:lnTo>
                  <a:lnTo>
                    <a:pt x="165638" y="187221"/>
                  </a:lnTo>
                  <a:lnTo>
                    <a:pt x="171891" y="177720"/>
                  </a:lnTo>
                  <a:lnTo>
                    <a:pt x="178692" y="168589"/>
                  </a:lnTo>
                  <a:lnTo>
                    <a:pt x="184024" y="161968"/>
                  </a:lnTo>
                  <a:lnTo>
                    <a:pt x="188751" y="154907"/>
                  </a:lnTo>
                  <a:lnTo>
                    <a:pt x="202679" y="113419"/>
                  </a:lnTo>
                  <a:lnTo>
                    <a:pt x="203346" y="104419"/>
                  </a:lnTo>
                  <a:lnTo>
                    <a:pt x="203259" y="100517"/>
                  </a:lnTo>
                  <a:lnTo>
                    <a:pt x="194942" y="61703"/>
                  </a:lnTo>
                  <a:lnTo>
                    <a:pt x="173072" y="29712"/>
                  </a:lnTo>
                  <a:lnTo>
                    <a:pt x="163414" y="2322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20508" y="4173457"/>
              <a:ext cx="203835" cy="212090"/>
            </a:xfrm>
            <a:custGeom>
              <a:avLst/>
              <a:gdLst/>
              <a:ahLst/>
              <a:cxnLst/>
              <a:rect l="l" t="t" r="r" b="b"/>
              <a:pathLst>
                <a:path w="203835" h="212089">
                  <a:moveTo>
                    <a:pt x="101635" y="0"/>
                  </a:moveTo>
                  <a:lnTo>
                    <a:pt x="62462" y="8058"/>
                  </a:lnTo>
                  <a:lnTo>
                    <a:pt x="30359" y="29578"/>
                  </a:lnTo>
                  <a:lnTo>
                    <a:pt x="8486" y="61439"/>
                  </a:lnTo>
                  <a:lnTo>
                    <a:pt x="0" y="100517"/>
                  </a:lnTo>
                  <a:lnTo>
                    <a:pt x="0" y="104016"/>
                  </a:lnTo>
                  <a:lnTo>
                    <a:pt x="10503" y="147450"/>
                  </a:lnTo>
                  <a:lnTo>
                    <a:pt x="24727" y="168589"/>
                  </a:lnTo>
                  <a:lnTo>
                    <a:pt x="31534" y="177716"/>
                  </a:lnTo>
                  <a:lnTo>
                    <a:pt x="37790" y="187217"/>
                  </a:lnTo>
                  <a:lnTo>
                    <a:pt x="43478" y="197067"/>
                  </a:lnTo>
                  <a:lnTo>
                    <a:pt x="48585" y="207237"/>
                  </a:lnTo>
                  <a:lnTo>
                    <a:pt x="49921" y="209888"/>
                  </a:lnTo>
                  <a:lnTo>
                    <a:pt x="52625" y="211574"/>
                  </a:lnTo>
                  <a:lnTo>
                    <a:pt x="55584" y="211616"/>
                  </a:lnTo>
                  <a:lnTo>
                    <a:pt x="147836" y="211616"/>
                  </a:lnTo>
                  <a:lnTo>
                    <a:pt x="150805" y="211574"/>
                  </a:lnTo>
                  <a:lnTo>
                    <a:pt x="153498" y="209888"/>
                  </a:lnTo>
                  <a:lnTo>
                    <a:pt x="154834" y="207237"/>
                  </a:lnTo>
                  <a:lnTo>
                    <a:pt x="159947" y="197068"/>
                  </a:lnTo>
                  <a:lnTo>
                    <a:pt x="165638" y="187221"/>
                  </a:lnTo>
                  <a:lnTo>
                    <a:pt x="171891" y="177720"/>
                  </a:lnTo>
                  <a:lnTo>
                    <a:pt x="178692" y="168589"/>
                  </a:lnTo>
                  <a:lnTo>
                    <a:pt x="184032" y="161958"/>
                  </a:lnTo>
                  <a:lnTo>
                    <a:pt x="188759" y="154895"/>
                  </a:lnTo>
                  <a:lnTo>
                    <a:pt x="202679" y="113419"/>
                  </a:lnTo>
                  <a:lnTo>
                    <a:pt x="203346" y="104419"/>
                  </a:lnTo>
                  <a:lnTo>
                    <a:pt x="203346" y="100920"/>
                  </a:lnTo>
                  <a:lnTo>
                    <a:pt x="194942" y="61703"/>
                  </a:lnTo>
                  <a:lnTo>
                    <a:pt x="173072" y="29712"/>
                  </a:lnTo>
                  <a:lnTo>
                    <a:pt x="140912" y="8095"/>
                  </a:lnTo>
                  <a:lnTo>
                    <a:pt x="101635" y="0"/>
                  </a:lnTo>
                  <a:close/>
                </a:path>
                <a:path w="203835" h="212089">
                  <a:moveTo>
                    <a:pt x="179890" y="103380"/>
                  </a:moveTo>
                  <a:lnTo>
                    <a:pt x="166689" y="145962"/>
                  </a:lnTo>
                  <a:lnTo>
                    <a:pt x="161037" y="152292"/>
                  </a:lnTo>
                  <a:lnTo>
                    <a:pt x="154580" y="160594"/>
                  </a:lnTo>
                  <a:lnTo>
                    <a:pt x="148614" y="169248"/>
                  </a:lnTo>
                  <a:lnTo>
                    <a:pt x="143154" y="178229"/>
                  </a:lnTo>
                  <a:lnTo>
                    <a:pt x="138218" y="187516"/>
                  </a:lnTo>
                  <a:lnTo>
                    <a:pt x="65127" y="187516"/>
                  </a:lnTo>
                  <a:lnTo>
                    <a:pt x="42223" y="152292"/>
                  </a:lnTo>
                  <a:lnTo>
                    <a:pt x="36603" y="145962"/>
                  </a:lnTo>
                  <a:lnTo>
                    <a:pt x="32129" y="138688"/>
                  </a:lnTo>
                  <a:lnTo>
                    <a:pt x="23455" y="100517"/>
                  </a:lnTo>
                  <a:lnTo>
                    <a:pt x="29970" y="70453"/>
                  </a:lnTo>
                  <a:lnTo>
                    <a:pt x="46795" y="45944"/>
                  </a:lnTo>
                  <a:lnTo>
                    <a:pt x="71495" y="29398"/>
                  </a:lnTo>
                  <a:lnTo>
                    <a:pt x="101635" y="23220"/>
                  </a:lnTo>
                  <a:lnTo>
                    <a:pt x="131786" y="29396"/>
                  </a:lnTo>
                  <a:lnTo>
                    <a:pt x="156501" y="45940"/>
                  </a:lnTo>
                  <a:lnTo>
                    <a:pt x="173347" y="70448"/>
                  </a:lnTo>
                  <a:lnTo>
                    <a:pt x="179890" y="100517"/>
                  </a:lnTo>
                  <a:lnTo>
                    <a:pt x="179890" y="103380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3812" y="4217672"/>
              <a:ext cx="85725" cy="119380"/>
            </a:xfrm>
            <a:custGeom>
              <a:avLst/>
              <a:gdLst/>
              <a:ahLst/>
              <a:cxnLst/>
              <a:rect l="l" t="t" r="r" b="b"/>
              <a:pathLst>
                <a:path w="85725" h="119379">
                  <a:moveTo>
                    <a:pt x="42064" y="0"/>
                  </a:moveTo>
                  <a:lnTo>
                    <a:pt x="0" y="82152"/>
                  </a:lnTo>
                  <a:lnTo>
                    <a:pt x="42064" y="72610"/>
                  </a:lnTo>
                  <a:lnTo>
                    <a:pt x="42064" y="119284"/>
                  </a:lnTo>
                  <a:lnTo>
                    <a:pt x="85730" y="38892"/>
                  </a:lnTo>
                  <a:lnTo>
                    <a:pt x="42064" y="47554"/>
                  </a:lnTo>
                  <a:lnTo>
                    <a:pt x="42064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83812" y="4217672"/>
              <a:ext cx="85725" cy="119380"/>
            </a:xfrm>
            <a:custGeom>
              <a:avLst/>
              <a:gdLst/>
              <a:ahLst/>
              <a:cxnLst/>
              <a:rect l="l" t="t" r="r" b="b"/>
              <a:pathLst>
                <a:path w="85725" h="119379">
                  <a:moveTo>
                    <a:pt x="0" y="82152"/>
                  </a:moveTo>
                  <a:lnTo>
                    <a:pt x="42064" y="0"/>
                  </a:lnTo>
                  <a:lnTo>
                    <a:pt x="42064" y="47554"/>
                  </a:lnTo>
                  <a:lnTo>
                    <a:pt x="85730" y="38892"/>
                  </a:lnTo>
                  <a:lnTo>
                    <a:pt x="42064" y="119284"/>
                  </a:lnTo>
                  <a:lnTo>
                    <a:pt x="42064" y="72610"/>
                  </a:lnTo>
                  <a:lnTo>
                    <a:pt x="0" y="82152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25053" y="445425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61872" y="0"/>
                  </a:moveTo>
                  <a:lnTo>
                    <a:pt x="37786" y="4861"/>
                  </a:lnTo>
                  <a:lnTo>
                    <a:pt x="18120" y="18119"/>
                  </a:lnTo>
                  <a:lnTo>
                    <a:pt x="4861" y="37785"/>
                  </a:lnTo>
                  <a:lnTo>
                    <a:pt x="0" y="61869"/>
                  </a:lnTo>
                  <a:lnTo>
                    <a:pt x="4861" y="85948"/>
                  </a:lnTo>
                  <a:lnTo>
                    <a:pt x="18120" y="105614"/>
                  </a:lnTo>
                  <a:lnTo>
                    <a:pt x="37786" y="118875"/>
                  </a:lnTo>
                  <a:lnTo>
                    <a:pt x="61872" y="123738"/>
                  </a:lnTo>
                  <a:lnTo>
                    <a:pt x="85953" y="118875"/>
                  </a:lnTo>
                  <a:lnTo>
                    <a:pt x="105620" y="105614"/>
                  </a:lnTo>
                  <a:lnTo>
                    <a:pt x="118881" y="85948"/>
                  </a:lnTo>
                  <a:lnTo>
                    <a:pt x="123744" y="61869"/>
                  </a:lnTo>
                  <a:lnTo>
                    <a:pt x="118881" y="37785"/>
                  </a:lnTo>
                  <a:lnTo>
                    <a:pt x="105620" y="18119"/>
                  </a:lnTo>
                  <a:lnTo>
                    <a:pt x="85953" y="4861"/>
                  </a:lnTo>
                  <a:lnTo>
                    <a:pt x="61872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25053" y="445425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744" y="61869"/>
                  </a:moveTo>
                  <a:lnTo>
                    <a:pt x="118881" y="85948"/>
                  </a:lnTo>
                  <a:lnTo>
                    <a:pt x="105620" y="105614"/>
                  </a:lnTo>
                  <a:lnTo>
                    <a:pt x="85953" y="118875"/>
                  </a:lnTo>
                  <a:lnTo>
                    <a:pt x="61872" y="123738"/>
                  </a:lnTo>
                  <a:lnTo>
                    <a:pt x="37786" y="118875"/>
                  </a:lnTo>
                  <a:lnTo>
                    <a:pt x="18120" y="105614"/>
                  </a:lnTo>
                  <a:lnTo>
                    <a:pt x="4861" y="85948"/>
                  </a:lnTo>
                  <a:lnTo>
                    <a:pt x="0" y="61869"/>
                  </a:lnTo>
                  <a:lnTo>
                    <a:pt x="4861" y="37785"/>
                  </a:lnTo>
                  <a:lnTo>
                    <a:pt x="18120" y="18119"/>
                  </a:lnTo>
                  <a:lnTo>
                    <a:pt x="37786" y="4861"/>
                  </a:lnTo>
                  <a:lnTo>
                    <a:pt x="61872" y="0"/>
                  </a:lnTo>
                  <a:lnTo>
                    <a:pt x="85953" y="4861"/>
                  </a:lnTo>
                  <a:lnTo>
                    <a:pt x="105620" y="18119"/>
                  </a:lnTo>
                  <a:lnTo>
                    <a:pt x="118881" y="37785"/>
                  </a:lnTo>
                  <a:lnTo>
                    <a:pt x="123744" y="61869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95014" y="445425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61872" y="0"/>
                  </a:moveTo>
                  <a:lnTo>
                    <a:pt x="37786" y="4861"/>
                  </a:lnTo>
                  <a:lnTo>
                    <a:pt x="18120" y="18119"/>
                  </a:lnTo>
                  <a:lnTo>
                    <a:pt x="4861" y="37785"/>
                  </a:lnTo>
                  <a:lnTo>
                    <a:pt x="0" y="61869"/>
                  </a:lnTo>
                  <a:lnTo>
                    <a:pt x="4861" y="85948"/>
                  </a:lnTo>
                  <a:lnTo>
                    <a:pt x="18120" y="105614"/>
                  </a:lnTo>
                  <a:lnTo>
                    <a:pt x="37786" y="118875"/>
                  </a:lnTo>
                  <a:lnTo>
                    <a:pt x="61872" y="123738"/>
                  </a:lnTo>
                  <a:lnTo>
                    <a:pt x="85953" y="118875"/>
                  </a:lnTo>
                  <a:lnTo>
                    <a:pt x="105620" y="105614"/>
                  </a:lnTo>
                  <a:lnTo>
                    <a:pt x="118881" y="85948"/>
                  </a:lnTo>
                  <a:lnTo>
                    <a:pt x="123744" y="61869"/>
                  </a:lnTo>
                  <a:lnTo>
                    <a:pt x="118881" y="37785"/>
                  </a:lnTo>
                  <a:lnTo>
                    <a:pt x="105620" y="18119"/>
                  </a:lnTo>
                  <a:lnTo>
                    <a:pt x="85953" y="4861"/>
                  </a:lnTo>
                  <a:lnTo>
                    <a:pt x="61872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95014" y="445425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744" y="61869"/>
                  </a:moveTo>
                  <a:lnTo>
                    <a:pt x="118881" y="85948"/>
                  </a:lnTo>
                  <a:lnTo>
                    <a:pt x="105620" y="105614"/>
                  </a:lnTo>
                  <a:lnTo>
                    <a:pt x="85953" y="118875"/>
                  </a:lnTo>
                  <a:lnTo>
                    <a:pt x="61872" y="123738"/>
                  </a:lnTo>
                  <a:lnTo>
                    <a:pt x="37786" y="118875"/>
                  </a:lnTo>
                  <a:lnTo>
                    <a:pt x="18120" y="105614"/>
                  </a:lnTo>
                  <a:lnTo>
                    <a:pt x="4861" y="85948"/>
                  </a:lnTo>
                  <a:lnTo>
                    <a:pt x="0" y="61869"/>
                  </a:lnTo>
                  <a:lnTo>
                    <a:pt x="4861" y="37785"/>
                  </a:lnTo>
                  <a:lnTo>
                    <a:pt x="18120" y="18119"/>
                  </a:lnTo>
                  <a:lnTo>
                    <a:pt x="37786" y="4861"/>
                  </a:lnTo>
                  <a:lnTo>
                    <a:pt x="61872" y="0"/>
                  </a:lnTo>
                  <a:lnTo>
                    <a:pt x="85953" y="4861"/>
                  </a:lnTo>
                  <a:lnTo>
                    <a:pt x="105620" y="18119"/>
                  </a:lnTo>
                  <a:lnTo>
                    <a:pt x="118881" y="37785"/>
                  </a:lnTo>
                  <a:lnTo>
                    <a:pt x="123744" y="61869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86402" y="4594771"/>
              <a:ext cx="224790" cy="124460"/>
            </a:xfrm>
            <a:custGeom>
              <a:avLst/>
              <a:gdLst/>
              <a:ahLst/>
              <a:cxnLst/>
              <a:rect l="l" t="t" r="r" b="b"/>
              <a:pathLst>
                <a:path w="224789" h="124460">
                  <a:moveTo>
                    <a:pt x="100522" y="0"/>
                  </a:moveTo>
                  <a:lnTo>
                    <a:pt x="62081" y="4467"/>
                  </a:lnTo>
                  <a:lnTo>
                    <a:pt x="25516" y="16282"/>
                  </a:lnTo>
                  <a:lnTo>
                    <a:pt x="0" y="31257"/>
                  </a:lnTo>
                  <a:lnTo>
                    <a:pt x="17044" y="36776"/>
                  </a:lnTo>
                  <a:lnTo>
                    <a:pt x="33409" y="43957"/>
                  </a:lnTo>
                  <a:lnTo>
                    <a:pt x="73575" y="72350"/>
                  </a:lnTo>
                  <a:lnTo>
                    <a:pt x="86918" y="109742"/>
                  </a:lnTo>
                  <a:lnTo>
                    <a:pt x="86918" y="123897"/>
                  </a:lnTo>
                  <a:lnTo>
                    <a:pt x="224267" y="123897"/>
                  </a:lnTo>
                  <a:lnTo>
                    <a:pt x="224267" y="61635"/>
                  </a:lnTo>
                  <a:lnTo>
                    <a:pt x="197989" y="27181"/>
                  </a:lnTo>
                  <a:lnTo>
                    <a:pt x="151420" y="7952"/>
                  </a:lnTo>
                  <a:lnTo>
                    <a:pt x="113416" y="756"/>
                  </a:lnTo>
                  <a:lnTo>
                    <a:pt x="100522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86402" y="4594771"/>
              <a:ext cx="224790" cy="124460"/>
            </a:xfrm>
            <a:custGeom>
              <a:avLst/>
              <a:gdLst/>
              <a:ahLst/>
              <a:cxnLst/>
              <a:rect l="l" t="t" r="r" b="b"/>
              <a:pathLst>
                <a:path w="224789" h="124460">
                  <a:moveTo>
                    <a:pt x="211860" y="36824"/>
                  </a:moveTo>
                  <a:lnTo>
                    <a:pt x="167635" y="12681"/>
                  </a:lnTo>
                  <a:lnTo>
                    <a:pt x="126225" y="2337"/>
                  </a:lnTo>
                  <a:lnTo>
                    <a:pt x="100522" y="0"/>
                  </a:lnTo>
                  <a:lnTo>
                    <a:pt x="87589" y="479"/>
                  </a:lnTo>
                  <a:lnTo>
                    <a:pt x="49625" y="7952"/>
                  </a:lnTo>
                  <a:lnTo>
                    <a:pt x="13985" y="21725"/>
                  </a:lnTo>
                  <a:lnTo>
                    <a:pt x="1028" y="30218"/>
                  </a:lnTo>
                  <a:lnTo>
                    <a:pt x="0" y="31257"/>
                  </a:lnTo>
                  <a:lnTo>
                    <a:pt x="48974" y="52741"/>
                  </a:lnTo>
                  <a:lnTo>
                    <a:pt x="80948" y="83569"/>
                  </a:lnTo>
                  <a:lnTo>
                    <a:pt x="86918" y="123897"/>
                  </a:lnTo>
                  <a:lnTo>
                    <a:pt x="224267" y="123897"/>
                  </a:lnTo>
                  <a:lnTo>
                    <a:pt x="224267" y="61635"/>
                  </a:lnTo>
                  <a:lnTo>
                    <a:pt x="223551" y="54417"/>
                  </a:lnTo>
                  <a:lnTo>
                    <a:pt x="221149" y="47683"/>
                  </a:lnTo>
                  <a:lnTo>
                    <a:pt x="217205" y="41722"/>
                  </a:lnTo>
                  <a:lnTo>
                    <a:pt x="211860" y="36824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3140" y="4594771"/>
              <a:ext cx="224790" cy="124460"/>
            </a:xfrm>
            <a:custGeom>
              <a:avLst/>
              <a:gdLst/>
              <a:ahLst/>
              <a:cxnLst/>
              <a:rect l="l" t="t" r="r" b="b"/>
              <a:pathLst>
                <a:path w="224789" h="124460">
                  <a:moveTo>
                    <a:pt x="124064" y="0"/>
                  </a:moveTo>
                  <a:lnTo>
                    <a:pt x="85627" y="4468"/>
                  </a:lnTo>
                  <a:lnTo>
                    <a:pt x="41666" y="19712"/>
                  </a:lnTo>
                  <a:lnTo>
                    <a:pt x="7459" y="41797"/>
                  </a:lnTo>
                  <a:lnTo>
                    <a:pt x="0" y="61635"/>
                  </a:lnTo>
                  <a:lnTo>
                    <a:pt x="0" y="123897"/>
                  </a:lnTo>
                  <a:lnTo>
                    <a:pt x="137499" y="123897"/>
                  </a:lnTo>
                  <a:lnTo>
                    <a:pt x="137499" y="109742"/>
                  </a:lnTo>
                  <a:lnTo>
                    <a:pt x="139013" y="96580"/>
                  </a:lnTo>
                  <a:lnTo>
                    <a:pt x="160721" y="63067"/>
                  </a:lnTo>
                  <a:lnTo>
                    <a:pt x="207757" y="37214"/>
                  </a:lnTo>
                  <a:lnTo>
                    <a:pt x="224269" y="31332"/>
                  </a:lnTo>
                  <a:lnTo>
                    <a:pt x="219730" y="26168"/>
                  </a:lnTo>
                  <a:lnTo>
                    <a:pt x="174962" y="7952"/>
                  </a:lnTo>
                  <a:lnTo>
                    <a:pt x="136959" y="750"/>
                  </a:lnTo>
                  <a:lnTo>
                    <a:pt x="124064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33140" y="4594771"/>
              <a:ext cx="224790" cy="124460"/>
            </a:xfrm>
            <a:custGeom>
              <a:avLst/>
              <a:gdLst/>
              <a:ahLst/>
              <a:cxnLst/>
              <a:rect l="l" t="t" r="r" b="b"/>
              <a:pathLst>
                <a:path w="224789" h="124460">
                  <a:moveTo>
                    <a:pt x="137499" y="109742"/>
                  </a:moveTo>
                  <a:lnTo>
                    <a:pt x="150368" y="73188"/>
                  </a:lnTo>
                  <a:lnTo>
                    <a:pt x="191786" y="44370"/>
                  </a:lnTo>
                  <a:lnTo>
                    <a:pt x="224269" y="31332"/>
                  </a:lnTo>
                  <a:lnTo>
                    <a:pt x="222678" y="29667"/>
                  </a:lnTo>
                  <a:lnTo>
                    <a:pt x="186621" y="11293"/>
                  </a:lnTo>
                  <a:lnTo>
                    <a:pt x="136959" y="750"/>
                  </a:lnTo>
                  <a:lnTo>
                    <a:pt x="124064" y="0"/>
                  </a:lnTo>
                  <a:lnTo>
                    <a:pt x="111133" y="483"/>
                  </a:lnTo>
                  <a:lnTo>
                    <a:pt x="73167" y="7952"/>
                  </a:lnTo>
                  <a:lnTo>
                    <a:pt x="26831" y="27620"/>
                  </a:lnTo>
                  <a:lnTo>
                    <a:pt x="0" y="61635"/>
                  </a:lnTo>
                  <a:lnTo>
                    <a:pt x="0" y="123897"/>
                  </a:lnTo>
                  <a:lnTo>
                    <a:pt x="137499" y="123897"/>
                  </a:lnTo>
                  <a:lnTo>
                    <a:pt x="137499" y="109742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98156" y="4642962"/>
              <a:ext cx="247650" cy="123825"/>
            </a:xfrm>
            <a:custGeom>
              <a:avLst/>
              <a:gdLst/>
              <a:ahLst/>
              <a:cxnLst/>
              <a:rect l="l" t="t" r="r" b="b"/>
              <a:pathLst>
                <a:path w="247650" h="123825">
                  <a:moveTo>
                    <a:pt x="123744" y="0"/>
                  </a:moveTo>
                  <a:lnTo>
                    <a:pt x="85304" y="4449"/>
                  </a:lnTo>
                  <a:lnTo>
                    <a:pt x="41334" y="19672"/>
                  </a:lnTo>
                  <a:lnTo>
                    <a:pt x="7194" y="41784"/>
                  </a:lnTo>
                  <a:lnTo>
                    <a:pt x="0" y="61551"/>
                  </a:lnTo>
                  <a:lnTo>
                    <a:pt x="0" y="123421"/>
                  </a:lnTo>
                  <a:lnTo>
                    <a:pt x="247489" y="123421"/>
                  </a:lnTo>
                  <a:lnTo>
                    <a:pt x="247489" y="61551"/>
                  </a:lnTo>
                  <a:lnTo>
                    <a:pt x="221290" y="27151"/>
                  </a:lnTo>
                  <a:lnTo>
                    <a:pt x="174642" y="7952"/>
                  </a:lnTo>
                  <a:lnTo>
                    <a:pt x="136644" y="726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98156" y="4642962"/>
              <a:ext cx="247650" cy="123825"/>
            </a:xfrm>
            <a:custGeom>
              <a:avLst/>
              <a:gdLst/>
              <a:ahLst/>
              <a:cxnLst/>
              <a:rect l="l" t="t" r="r" b="b"/>
              <a:pathLst>
                <a:path w="247650" h="123825">
                  <a:moveTo>
                    <a:pt x="0" y="123421"/>
                  </a:moveTo>
                  <a:lnTo>
                    <a:pt x="0" y="61551"/>
                  </a:lnTo>
                  <a:lnTo>
                    <a:pt x="26500" y="27591"/>
                  </a:lnTo>
                  <a:lnTo>
                    <a:pt x="72847" y="7952"/>
                  </a:lnTo>
                  <a:lnTo>
                    <a:pt x="110815" y="461"/>
                  </a:lnTo>
                  <a:lnTo>
                    <a:pt x="123744" y="0"/>
                  </a:lnTo>
                  <a:lnTo>
                    <a:pt x="136644" y="726"/>
                  </a:lnTo>
                  <a:lnTo>
                    <a:pt x="174642" y="7952"/>
                  </a:lnTo>
                  <a:lnTo>
                    <a:pt x="221290" y="27151"/>
                  </a:lnTo>
                  <a:lnTo>
                    <a:pt x="247489" y="61551"/>
                  </a:lnTo>
                  <a:lnTo>
                    <a:pt x="247489" y="123421"/>
                  </a:lnTo>
                  <a:lnTo>
                    <a:pt x="0" y="123421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6052" y="4498389"/>
              <a:ext cx="131697" cy="13169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333500" y="4086225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771525"/>
                  </a:moveTo>
                  <a:lnTo>
                    <a:pt x="771525" y="771525"/>
                  </a:lnTo>
                  <a:lnTo>
                    <a:pt x="77152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662301" y="3908742"/>
            <a:ext cx="3073400" cy="10953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z="2300" spc="-45" dirty="0">
                <a:latin typeface="Trebuchet MS"/>
                <a:cs typeface="Trebuchet MS"/>
              </a:rPr>
              <a:t>Invest</a:t>
            </a:r>
            <a:r>
              <a:rPr sz="2300" spc="-225" dirty="0">
                <a:latin typeface="Trebuchet MS"/>
                <a:cs typeface="Trebuchet MS"/>
              </a:rPr>
              <a:t> </a:t>
            </a:r>
            <a:r>
              <a:rPr sz="2300" spc="-30" dirty="0">
                <a:latin typeface="Trebuchet MS"/>
                <a:cs typeface="Trebuchet MS"/>
              </a:rPr>
              <a:t>in</a:t>
            </a:r>
            <a:r>
              <a:rPr sz="2300" spc="-22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youth </a:t>
            </a:r>
            <a:r>
              <a:rPr sz="2300" spc="-55" dirty="0">
                <a:latin typeface="Trebuchet MS"/>
                <a:cs typeface="Trebuchet MS"/>
              </a:rPr>
              <a:t>entrepreneurship</a:t>
            </a:r>
            <a:r>
              <a:rPr sz="2300" spc="-120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for </a:t>
            </a:r>
            <a:r>
              <a:rPr sz="2300" spc="-55" dirty="0">
                <a:latin typeface="Trebuchet MS"/>
                <a:cs typeface="Trebuchet MS"/>
              </a:rPr>
              <a:t>national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55" dirty="0">
                <a:latin typeface="Trebuchet MS"/>
                <a:cs typeface="Trebuchet MS"/>
              </a:rPr>
              <a:t>transformation.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372225" y="3800475"/>
            <a:ext cx="1333500" cy="1333500"/>
            <a:chOff x="6372225" y="3800475"/>
            <a:chExt cx="1333500" cy="1333500"/>
          </a:xfrm>
        </p:grpSpPr>
        <p:sp>
          <p:nvSpPr>
            <p:cNvPr id="52" name="object 52"/>
            <p:cNvSpPr/>
            <p:nvPr/>
          </p:nvSpPr>
          <p:spPr>
            <a:xfrm>
              <a:off x="6372225" y="380047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750" y="0"/>
                  </a:moveTo>
                  <a:lnTo>
                    <a:pt x="619140" y="1674"/>
                  </a:lnTo>
                  <a:lnTo>
                    <a:pt x="572434" y="6622"/>
                  </a:lnTo>
                  <a:lnTo>
                    <a:pt x="526742" y="14731"/>
                  </a:lnTo>
                  <a:lnTo>
                    <a:pt x="482179" y="25887"/>
                  </a:lnTo>
                  <a:lnTo>
                    <a:pt x="438856" y="39978"/>
                  </a:lnTo>
                  <a:lnTo>
                    <a:pt x="396888" y="56892"/>
                  </a:lnTo>
                  <a:lnTo>
                    <a:pt x="356386" y="76514"/>
                  </a:lnTo>
                  <a:lnTo>
                    <a:pt x="317465" y="98732"/>
                  </a:lnTo>
                  <a:lnTo>
                    <a:pt x="280236" y="123433"/>
                  </a:lnTo>
                  <a:lnTo>
                    <a:pt x="244812" y="150505"/>
                  </a:lnTo>
                  <a:lnTo>
                    <a:pt x="211307" y="179834"/>
                  </a:lnTo>
                  <a:lnTo>
                    <a:pt x="179834" y="211307"/>
                  </a:lnTo>
                  <a:lnTo>
                    <a:pt x="150505" y="244812"/>
                  </a:lnTo>
                  <a:lnTo>
                    <a:pt x="123433" y="280236"/>
                  </a:lnTo>
                  <a:lnTo>
                    <a:pt x="98732" y="317465"/>
                  </a:lnTo>
                  <a:lnTo>
                    <a:pt x="76514" y="356386"/>
                  </a:lnTo>
                  <a:lnTo>
                    <a:pt x="56892" y="396888"/>
                  </a:lnTo>
                  <a:lnTo>
                    <a:pt x="39978" y="438856"/>
                  </a:lnTo>
                  <a:lnTo>
                    <a:pt x="25887" y="482179"/>
                  </a:lnTo>
                  <a:lnTo>
                    <a:pt x="14731" y="526742"/>
                  </a:lnTo>
                  <a:lnTo>
                    <a:pt x="6622" y="572434"/>
                  </a:lnTo>
                  <a:lnTo>
                    <a:pt x="1674" y="619140"/>
                  </a:lnTo>
                  <a:lnTo>
                    <a:pt x="0" y="666750"/>
                  </a:lnTo>
                  <a:lnTo>
                    <a:pt x="1674" y="714359"/>
                  </a:lnTo>
                  <a:lnTo>
                    <a:pt x="6622" y="761065"/>
                  </a:lnTo>
                  <a:lnTo>
                    <a:pt x="14731" y="806757"/>
                  </a:lnTo>
                  <a:lnTo>
                    <a:pt x="25887" y="851320"/>
                  </a:lnTo>
                  <a:lnTo>
                    <a:pt x="39978" y="894643"/>
                  </a:lnTo>
                  <a:lnTo>
                    <a:pt x="56892" y="936611"/>
                  </a:lnTo>
                  <a:lnTo>
                    <a:pt x="76514" y="977113"/>
                  </a:lnTo>
                  <a:lnTo>
                    <a:pt x="98732" y="1016034"/>
                  </a:lnTo>
                  <a:lnTo>
                    <a:pt x="123433" y="1053263"/>
                  </a:lnTo>
                  <a:lnTo>
                    <a:pt x="150505" y="1088687"/>
                  </a:lnTo>
                  <a:lnTo>
                    <a:pt x="179834" y="1122192"/>
                  </a:lnTo>
                  <a:lnTo>
                    <a:pt x="211307" y="1153665"/>
                  </a:lnTo>
                  <a:lnTo>
                    <a:pt x="244812" y="1182994"/>
                  </a:lnTo>
                  <a:lnTo>
                    <a:pt x="280236" y="1210066"/>
                  </a:lnTo>
                  <a:lnTo>
                    <a:pt x="317465" y="1234767"/>
                  </a:lnTo>
                  <a:lnTo>
                    <a:pt x="356386" y="1256985"/>
                  </a:lnTo>
                  <a:lnTo>
                    <a:pt x="396888" y="1276607"/>
                  </a:lnTo>
                  <a:lnTo>
                    <a:pt x="438856" y="1293521"/>
                  </a:lnTo>
                  <a:lnTo>
                    <a:pt x="482179" y="1307612"/>
                  </a:lnTo>
                  <a:lnTo>
                    <a:pt x="526742" y="1318768"/>
                  </a:lnTo>
                  <a:lnTo>
                    <a:pt x="572434" y="1326877"/>
                  </a:lnTo>
                  <a:lnTo>
                    <a:pt x="619140" y="1331825"/>
                  </a:lnTo>
                  <a:lnTo>
                    <a:pt x="666750" y="1333500"/>
                  </a:lnTo>
                  <a:lnTo>
                    <a:pt x="714359" y="1331825"/>
                  </a:lnTo>
                  <a:lnTo>
                    <a:pt x="761065" y="1326877"/>
                  </a:lnTo>
                  <a:lnTo>
                    <a:pt x="806757" y="1318768"/>
                  </a:lnTo>
                  <a:lnTo>
                    <a:pt x="851320" y="1307612"/>
                  </a:lnTo>
                  <a:lnTo>
                    <a:pt x="894643" y="1293521"/>
                  </a:lnTo>
                  <a:lnTo>
                    <a:pt x="936611" y="1276607"/>
                  </a:lnTo>
                  <a:lnTo>
                    <a:pt x="977113" y="1256985"/>
                  </a:lnTo>
                  <a:lnTo>
                    <a:pt x="1016034" y="1234767"/>
                  </a:lnTo>
                  <a:lnTo>
                    <a:pt x="1053263" y="1210066"/>
                  </a:lnTo>
                  <a:lnTo>
                    <a:pt x="1088687" y="1182994"/>
                  </a:lnTo>
                  <a:lnTo>
                    <a:pt x="1122192" y="1153665"/>
                  </a:lnTo>
                  <a:lnTo>
                    <a:pt x="1153665" y="1122192"/>
                  </a:lnTo>
                  <a:lnTo>
                    <a:pt x="1182994" y="1088687"/>
                  </a:lnTo>
                  <a:lnTo>
                    <a:pt x="1210066" y="1053263"/>
                  </a:lnTo>
                  <a:lnTo>
                    <a:pt x="1234767" y="1016034"/>
                  </a:lnTo>
                  <a:lnTo>
                    <a:pt x="1256985" y="977113"/>
                  </a:lnTo>
                  <a:lnTo>
                    <a:pt x="1276607" y="936611"/>
                  </a:lnTo>
                  <a:lnTo>
                    <a:pt x="1293521" y="894643"/>
                  </a:lnTo>
                  <a:lnTo>
                    <a:pt x="1307612" y="851320"/>
                  </a:lnTo>
                  <a:lnTo>
                    <a:pt x="1318768" y="806757"/>
                  </a:lnTo>
                  <a:lnTo>
                    <a:pt x="1326877" y="761065"/>
                  </a:lnTo>
                  <a:lnTo>
                    <a:pt x="1331825" y="714359"/>
                  </a:lnTo>
                  <a:lnTo>
                    <a:pt x="1333500" y="666750"/>
                  </a:lnTo>
                  <a:lnTo>
                    <a:pt x="1331825" y="619140"/>
                  </a:lnTo>
                  <a:lnTo>
                    <a:pt x="1326877" y="572434"/>
                  </a:lnTo>
                  <a:lnTo>
                    <a:pt x="1318768" y="526742"/>
                  </a:lnTo>
                  <a:lnTo>
                    <a:pt x="1307612" y="482179"/>
                  </a:lnTo>
                  <a:lnTo>
                    <a:pt x="1293521" y="438856"/>
                  </a:lnTo>
                  <a:lnTo>
                    <a:pt x="1276607" y="396888"/>
                  </a:lnTo>
                  <a:lnTo>
                    <a:pt x="1256985" y="356386"/>
                  </a:lnTo>
                  <a:lnTo>
                    <a:pt x="1234767" y="317465"/>
                  </a:lnTo>
                  <a:lnTo>
                    <a:pt x="1210066" y="280236"/>
                  </a:lnTo>
                  <a:lnTo>
                    <a:pt x="1182994" y="244812"/>
                  </a:lnTo>
                  <a:lnTo>
                    <a:pt x="1153665" y="211307"/>
                  </a:lnTo>
                  <a:lnTo>
                    <a:pt x="1122192" y="179834"/>
                  </a:lnTo>
                  <a:lnTo>
                    <a:pt x="1088687" y="150505"/>
                  </a:lnTo>
                  <a:lnTo>
                    <a:pt x="1053263" y="123433"/>
                  </a:lnTo>
                  <a:lnTo>
                    <a:pt x="1016034" y="98732"/>
                  </a:lnTo>
                  <a:lnTo>
                    <a:pt x="977113" y="76514"/>
                  </a:lnTo>
                  <a:lnTo>
                    <a:pt x="936611" y="56892"/>
                  </a:lnTo>
                  <a:lnTo>
                    <a:pt x="894643" y="39978"/>
                  </a:lnTo>
                  <a:lnTo>
                    <a:pt x="851320" y="25887"/>
                  </a:lnTo>
                  <a:lnTo>
                    <a:pt x="806757" y="14731"/>
                  </a:lnTo>
                  <a:lnTo>
                    <a:pt x="761065" y="6622"/>
                  </a:lnTo>
                  <a:lnTo>
                    <a:pt x="714359" y="1674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CCD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8799" y="4118243"/>
              <a:ext cx="144867" cy="20680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878440" y="4336957"/>
              <a:ext cx="321945" cy="485140"/>
            </a:xfrm>
            <a:custGeom>
              <a:avLst/>
              <a:gdLst/>
              <a:ahLst/>
              <a:cxnLst/>
              <a:rect l="l" t="t" r="r" b="b"/>
              <a:pathLst>
                <a:path w="321945" h="485139">
                  <a:moveTo>
                    <a:pt x="247666" y="0"/>
                  </a:moveTo>
                  <a:lnTo>
                    <a:pt x="73766" y="0"/>
                  </a:lnTo>
                  <a:lnTo>
                    <a:pt x="68130" y="3180"/>
                  </a:lnTo>
                  <a:lnTo>
                    <a:pt x="64910" y="8747"/>
                  </a:lnTo>
                  <a:lnTo>
                    <a:pt x="63212" y="14898"/>
                  </a:lnTo>
                  <a:lnTo>
                    <a:pt x="64004" y="20974"/>
                  </a:lnTo>
                  <a:lnTo>
                    <a:pt x="67061" y="26304"/>
                  </a:lnTo>
                  <a:lnTo>
                    <a:pt x="72156" y="30218"/>
                  </a:lnTo>
                  <a:lnTo>
                    <a:pt x="75930" y="32654"/>
                  </a:lnTo>
                  <a:lnTo>
                    <a:pt x="84232" y="40159"/>
                  </a:lnTo>
                  <a:lnTo>
                    <a:pt x="90131" y="49304"/>
                  </a:lnTo>
                  <a:lnTo>
                    <a:pt x="92558" y="53143"/>
                  </a:lnTo>
                  <a:lnTo>
                    <a:pt x="96309" y="71570"/>
                  </a:lnTo>
                  <a:lnTo>
                    <a:pt x="96309" y="211532"/>
                  </a:lnTo>
                  <a:lnTo>
                    <a:pt x="3723" y="418293"/>
                  </a:lnTo>
                  <a:lnTo>
                    <a:pt x="389" y="429849"/>
                  </a:lnTo>
                  <a:lnTo>
                    <a:pt x="15510" y="472680"/>
                  </a:lnTo>
                  <a:lnTo>
                    <a:pt x="273430" y="485093"/>
                  </a:lnTo>
                  <a:lnTo>
                    <a:pt x="285267" y="483639"/>
                  </a:lnTo>
                  <a:lnTo>
                    <a:pt x="318955" y="452961"/>
                  </a:lnTo>
                  <a:lnTo>
                    <a:pt x="321434" y="441554"/>
                  </a:lnTo>
                  <a:lnTo>
                    <a:pt x="321044" y="429849"/>
                  </a:lnTo>
                  <a:lnTo>
                    <a:pt x="317710" y="418293"/>
                  </a:lnTo>
                  <a:lnTo>
                    <a:pt x="225124" y="211532"/>
                  </a:lnTo>
                  <a:lnTo>
                    <a:pt x="225124" y="103380"/>
                  </a:lnTo>
                  <a:lnTo>
                    <a:pt x="128512" y="103380"/>
                  </a:lnTo>
                  <a:lnTo>
                    <a:pt x="128512" y="71571"/>
                  </a:lnTo>
                  <a:lnTo>
                    <a:pt x="127670" y="59766"/>
                  </a:lnTo>
                  <a:lnTo>
                    <a:pt x="125393" y="49304"/>
                  </a:lnTo>
                  <a:lnTo>
                    <a:pt x="122211" y="40457"/>
                  </a:lnTo>
                  <a:lnTo>
                    <a:pt x="122104" y="40159"/>
                  </a:lnTo>
                  <a:lnTo>
                    <a:pt x="118046" y="31809"/>
                  </a:lnTo>
                  <a:lnTo>
                    <a:pt x="246915" y="31809"/>
                  </a:lnTo>
                  <a:lnTo>
                    <a:pt x="249277" y="30218"/>
                  </a:lnTo>
                  <a:lnTo>
                    <a:pt x="254371" y="26304"/>
                  </a:lnTo>
                  <a:lnTo>
                    <a:pt x="257428" y="20974"/>
                  </a:lnTo>
                  <a:lnTo>
                    <a:pt x="258221" y="14898"/>
                  </a:lnTo>
                  <a:lnTo>
                    <a:pt x="256522" y="8747"/>
                  </a:lnTo>
                  <a:lnTo>
                    <a:pt x="253302" y="3180"/>
                  </a:lnTo>
                  <a:lnTo>
                    <a:pt x="247666" y="0"/>
                  </a:lnTo>
                  <a:close/>
                </a:path>
                <a:path w="321945" h="485139">
                  <a:moveTo>
                    <a:pt x="246915" y="31809"/>
                  </a:moveTo>
                  <a:lnTo>
                    <a:pt x="204191" y="31809"/>
                  </a:lnTo>
                  <a:lnTo>
                    <a:pt x="192920" y="71571"/>
                  </a:lnTo>
                  <a:lnTo>
                    <a:pt x="192920" y="103380"/>
                  </a:lnTo>
                  <a:lnTo>
                    <a:pt x="225124" y="103380"/>
                  </a:lnTo>
                  <a:lnTo>
                    <a:pt x="225124" y="71571"/>
                  </a:lnTo>
                  <a:lnTo>
                    <a:pt x="228784" y="53143"/>
                  </a:lnTo>
                  <a:lnTo>
                    <a:pt x="236898" y="40457"/>
                  </a:lnTo>
                  <a:lnTo>
                    <a:pt x="245163" y="32989"/>
                  </a:lnTo>
                  <a:lnTo>
                    <a:pt x="246915" y="31809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78440" y="4336957"/>
              <a:ext cx="321945" cy="485140"/>
            </a:xfrm>
            <a:custGeom>
              <a:avLst/>
              <a:gdLst/>
              <a:ahLst/>
              <a:cxnLst/>
              <a:rect l="l" t="t" r="r" b="b"/>
              <a:pathLst>
                <a:path w="321945" h="485139">
                  <a:moveTo>
                    <a:pt x="317710" y="418293"/>
                  </a:moveTo>
                  <a:lnTo>
                    <a:pt x="225124" y="211532"/>
                  </a:lnTo>
                  <a:lnTo>
                    <a:pt x="225124" y="71571"/>
                  </a:lnTo>
                  <a:lnTo>
                    <a:pt x="228784" y="53143"/>
                  </a:lnTo>
                  <a:lnTo>
                    <a:pt x="236898" y="40457"/>
                  </a:lnTo>
                  <a:lnTo>
                    <a:pt x="245163" y="32989"/>
                  </a:lnTo>
                  <a:lnTo>
                    <a:pt x="249277" y="30218"/>
                  </a:lnTo>
                  <a:lnTo>
                    <a:pt x="254371" y="26304"/>
                  </a:lnTo>
                  <a:lnTo>
                    <a:pt x="257428" y="20974"/>
                  </a:lnTo>
                  <a:lnTo>
                    <a:pt x="258221" y="14898"/>
                  </a:lnTo>
                  <a:lnTo>
                    <a:pt x="256522" y="8747"/>
                  </a:lnTo>
                  <a:lnTo>
                    <a:pt x="253302" y="3180"/>
                  </a:lnTo>
                  <a:lnTo>
                    <a:pt x="247666" y="0"/>
                  </a:lnTo>
                  <a:lnTo>
                    <a:pt x="241226" y="0"/>
                  </a:lnTo>
                  <a:lnTo>
                    <a:pt x="80207" y="0"/>
                  </a:lnTo>
                  <a:lnTo>
                    <a:pt x="73766" y="0"/>
                  </a:lnTo>
                  <a:lnTo>
                    <a:pt x="68130" y="3180"/>
                  </a:lnTo>
                  <a:lnTo>
                    <a:pt x="64910" y="8747"/>
                  </a:lnTo>
                  <a:lnTo>
                    <a:pt x="63212" y="14898"/>
                  </a:lnTo>
                  <a:lnTo>
                    <a:pt x="64004" y="20974"/>
                  </a:lnTo>
                  <a:lnTo>
                    <a:pt x="67061" y="26304"/>
                  </a:lnTo>
                  <a:lnTo>
                    <a:pt x="72156" y="30218"/>
                  </a:lnTo>
                  <a:lnTo>
                    <a:pt x="75930" y="32654"/>
                  </a:lnTo>
                  <a:lnTo>
                    <a:pt x="84232" y="40159"/>
                  </a:lnTo>
                  <a:lnTo>
                    <a:pt x="92535" y="53032"/>
                  </a:lnTo>
                  <a:lnTo>
                    <a:pt x="96309" y="71571"/>
                  </a:lnTo>
                  <a:lnTo>
                    <a:pt x="96309" y="211532"/>
                  </a:lnTo>
                  <a:lnTo>
                    <a:pt x="3723" y="418293"/>
                  </a:lnTo>
                  <a:lnTo>
                    <a:pt x="389" y="429849"/>
                  </a:lnTo>
                  <a:lnTo>
                    <a:pt x="15510" y="472680"/>
                  </a:lnTo>
                  <a:lnTo>
                    <a:pt x="273430" y="485093"/>
                  </a:lnTo>
                  <a:lnTo>
                    <a:pt x="285267" y="483639"/>
                  </a:lnTo>
                  <a:lnTo>
                    <a:pt x="318955" y="452961"/>
                  </a:lnTo>
                  <a:lnTo>
                    <a:pt x="321434" y="441554"/>
                  </a:lnTo>
                  <a:lnTo>
                    <a:pt x="321044" y="429849"/>
                  </a:lnTo>
                  <a:lnTo>
                    <a:pt x="317710" y="418293"/>
                  </a:lnTo>
                  <a:close/>
                </a:path>
              </a:pathLst>
            </a:custGeom>
            <a:ln w="8020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2490" y="4364769"/>
              <a:ext cx="94138" cy="7956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648450" y="4086225"/>
              <a:ext cx="781050" cy="771525"/>
            </a:xfrm>
            <a:custGeom>
              <a:avLst/>
              <a:gdLst/>
              <a:ahLst/>
              <a:cxnLst/>
              <a:rect l="l" t="t" r="r" b="b"/>
              <a:pathLst>
                <a:path w="781050" h="771525">
                  <a:moveTo>
                    <a:pt x="0" y="771525"/>
                  </a:moveTo>
                  <a:lnTo>
                    <a:pt x="781050" y="771525"/>
                  </a:lnTo>
                  <a:lnTo>
                    <a:pt x="781050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986014" y="3908742"/>
            <a:ext cx="2952750" cy="10953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sz="2300" spc="-40" dirty="0">
                <a:latin typeface="Trebuchet MS"/>
                <a:cs typeface="Trebuchet MS"/>
              </a:rPr>
              <a:t>Monitor</a:t>
            </a:r>
            <a:r>
              <a:rPr sz="2300" spc="-155" dirty="0">
                <a:latin typeface="Trebuchet MS"/>
                <a:cs typeface="Trebuchet MS"/>
              </a:rPr>
              <a:t> </a:t>
            </a:r>
            <a:r>
              <a:rPr sz="2300" spc="-30" dirty="0">
                <a:latin typeface="Trebuchet MS"/>
                <a:cs typeface="Trebuchet MS"/>
              </a:rPr>
              <a:t>results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lang="en-US" sz="2300" spc="110" dirty="0">
                <a:latin typeface="Trebuchet MS"/>
                <a:cs typeface="Trebuchet MS"/>
              </a:rPr>
              <a:t>&amp;</a:t>
            </a:r>
            <a:r>
              <a:rPr sz="2300" spc="-195" dirty="0" smtClean="0">
                <a:latin typeface="Trebuchet MS"/>
                <a:cs typeface="Trebuchet MS"/>
              </a:rPr>
              <a:t> </a:t>
            </a:r>
            <a:r>
              <a:rPr sz="2300" spc="-65" dirty="0">
                <a:latin typeface="Trebuchet MS"/>
                <a:cs typeface="Trebuchet MS"/>
              </a:rPr>
              <a:t>refine </a:t>
            </a:r>
            <a:r>
              <a:rPr sz="2300" spc="-10" dirty="0">
                <a:latin typeface="Trebuchet MS"/>
                <a:cs typeface="Trebuchet MS"/>
              </a:rPr>
              <a:t>interventions continuously.</a:t>
            </a:r>
            <a:endParaRPr sz="23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52625" y="0"/>
            <a:ext cx="8286750" cy="6858000"/>
            <a:chOff x="1952625" y="0"/>
            <a:chExt cx="8286750" cy="6858000"/>
          </a:xfrm>
        </p:grpSpPr>
        <p:sp>
          <p:nvSpPr>
            <p:cNvPr id="4" name="object 4"/>
            <p:cNvSpPr/>
            <p:nvPr/>
          </p:nvSpPr>
          <p:spPr>
            <a:xfrm>
              <a:off x="1952625" y="0"/>
              <a:ext cx="8286750" cy="6858000"/>
            </a:xfrm>
            <a:custGeom>
              <a:avLst/>
              <a:gdLst/>
              <a:ahLst/>
              <a:cxnLst/>
              <a:rect l="l" t="t" r="r" b="b"/>
              <a:pathLst>
                <a:path w="8286750" h="6858000">
                  <a:moveTo>
                    <a:pt x="6468109" y="0"/>
                  </a:moveTo>
                  <a:lnTo>
                    <a:pt x="1818639" y="0"/>
                  </a:lnTo>
                  <a:lnTo>
                    <a:pt x="1664335" y="109727"/>
                  </a:lnTo>
                  <a:lnTo>
                    <a:pt x="1626136" y="138629"/>
                  </a:lnTo>
                  <a:lnTo>
                    <a:pt x="1588285" y="167960"/>
                  </a:lnTo>
                  <a:lnTo>
                    <a:pt x="1550783" y="197717"/>
                  </a:lnTo>
                  <a:lnTo>
                    <a:pt x="1513635" y="227895"/>
                  </a:lnTo>
                  <a:lnTo>
                    <a:pt x="1476844" y="258492"/>
                  </a:lnTo>
                  <a:lnTo>
                    <a:pt x="1440413" y="289504"/>
                  </a:lnTo>
                  <a:lnTo>
                    <a:pt x="1404348" y="320926"/>
                  </a:lnTo>
                  <a:lnTo>
                    <a:pt x="1368650" y="352756"/>
                  </a:lnTo>
                  <a:lnTo>
                    <a:pt x="1333324" y="384990"/>
                  </a:lnTo>
                  <a:lnTo>
                    <a:pt x="1298373" y="417625"/>
                  </a:lnTo>
                  <a:lnTo>
                    <a:pt x="1263801" y="450656"/>
                  </a:lnTo>
                  <a:lnTo>
                    <a:pt x="1229612" y="484079"/>
                  </a:lnTo>
                  <a:lnTo>
                    <a:pt x="1195809" y="517893"/>
                  </a:lnTo>
                  <a:lnTo>
                    <a:pt x="1162396" y="552092"/>
                  </a:lnTo>
                  <a:lnTo>
                    <a:pt x="1129376" y="586673"/>
                  </a:lnTo>
                  <a:lnTo>
                    <a:pt x="1096753" y="621632"/>
                  </a:lnTo>
                  <a:lnTo>
                    <a:pt x="1064531" y="656967"/>
                  </a:lnTo>
                  <a:lnTo>
                    <a:pt x="1032713" y="692673"/>
                  </a:lnTo>
                  <a:lnTo>
                    <a:pt x="1001302" y="728746"/>
                  </a:lnTo>
                  <a:lnTo>
                    <a:pt x="970304" y="765184"/>
                  </a:lnTo>
                  <a:lnTo>
                    <a:pt x="939720" y="801982"/>
                  </a:lnTo>
                  <a:lnTo>
                    <a:pt x="909555" y="839136"/>
                  </a:lnTo>
                  <a:lnTo>
                    <a:pt x="879813" y="876644"/>
                  </a:lnTo>
                  <a:lnTo>
                    <a:pt x="850496" y="914502"/>
                  </a:lnTo>
                  <a:lnTo>
                    <a:pt x="821610" y="952705"/>
                  </a:lnTo>
                  <a:lnTo>
                    <a:pt x="793156" y="991250"/>
                  </a:lnTo>
                  <a:lnTo>
                    <a:pt x="765139" y="1030135"/>
                  </a:lnTo>
                  <a:lnTo>
                    <a:pt x="737563" y="1069354"/>
                  </a:lnTo>
                  <a:lnTo>
                    <a:pt x="710430" y="1108905"/>
                  </a:lnTo>
                  <a:lnTo>
                    <a:pt x="683746" y="1148783"/>
                  </a:lnTo>
                  <a:lnTo>
                    <a:pt x="657512" y="1188986"/>
                  </a:lnTo>
                  <a:lnTo>
                    <a:pt x="631734" y="1229510"/>
                  </a:lnTo>
                  <a:lnTo>
                    <a:pt x="606414" y="1270350"/>
                  </a:lnTo>
                  <a:lnTo>
                    <a:pt x="581557" y="1311504"/>
                  </a:lnTo>
                  <a:lnTo>
                    <a:pt x="557165" y="1352967"/>
                  </a:lnTo>
                  <a:lnTo>
                    <a:pt x="533242" y="1394736"/>
                  </a:lnTo>
                  <a:lnTo>
                    <a:pt x="509793" y="1436808"/>
                  </a:lnTo>
                  <a:lnTo>
                    <a:pt x="486820" y="1479179"/>
                  </a:lnTo>
                  <a:lnTo>
                    <a:pt x="464328" y="1521845"/>
                  </a:lnTo>
                  <a:lnTo>
                    <a:pt x="442319" y="1564803"/>
                  </a:lnTo>
                  <a:lnTo>
                    <a:pt x="420798" y="1608048"/>
                  </a:lnTo>
                  <a:lnTo>
                    <a:pt x="399768" y="1651578"/>
                  </a:lnTo>
                  <a:lnTo>
                    <a:pt x="379233" y="1695389"/>
                  </a:lnTo>
                  <a:lnTo>
                    <a:pt x="359196" y="1739477"/>
                  </a:lnTo>
                  <a:lnTo>
                    <a:pt x="339661" y="1783838"/>
                  </a:lnTo>
                  <a:lnTo>
                    <a:pt x="320631" y="1828469"/>
                  </a:lnTo>
                  <a:lnTo>
                    <a:pt x="302111" y="1873367"/>
                  </a:lnTo>
                  <a:lnTo>
                    <a:pt x="284104" y="1918527"/>
                  </a:lnTo>
                  <a:lnTo>
                    <a:pt x="266613" y="1963946"/>
                  </a:lnTo>
                  <a:lnTo>
                    <a:pt x="249643" y="2009620"/>
                  </a:lnTo>
                  <a:lnTo>
                    <a:pt x="233196" y="2055547"/>
                  </a:lnTo>
                  <a:lnTo>
                    <a:pt x="217276" y="2101721"/>
                  </a:lnTo>
                  <a:lnTo>
                    <a:pt x="201887" y="2148140"/>
                  </a:lnTo>
                  <a:lnTo>
                    <a:pt x="187033" y="2194800"/>
                  </a:lnTo>
                  <a:lnTo>
                    <a:pt x="172717" y="2241697"/>
                  </a:lnTo>
                  <a:lnTo>
                    <a:pt x="158943" y="2288828"/>
                  </a:lnTo>
                  <a:lnTo>
                    <a:pt x="145714" y="2336189"/>
                  </a:lnTo>
                  <a:lnTo>
                    <a:pt x="133035" y="2383776"/>
                  </a:lnTo>
                  <a:lnTo>
                    <a:pt x="120908" y="2431586"/>
                  </a:lnTo>
                  <a:lnTo>
                    <a:pt x="109337" y="2479615"/>
                  </a:lnTo>
                  <a:lnTo>
                    <a:pt x="98326" y="2527860"/>
                  </a:lnTo>
                  <a:lnTo>
                    <a:pt x="87879" y="2576317"/>
                  </a:lnTo>
                  <a:lnTo>
                    <a:pt x="77998" y="2624982"/>
                  </a:lnTo>
                  <a:lnTo>
                    <a:pt x="68689" y="2673852"/>
                  </a:lnTo>
                  <a:lnTo>
                    <a:pt x="59954" y="2722922"/>
                  </a:lnTo>
                  <a:lnTo>
                    <a:pt x="51797" y="2772191"/>
                  </a:lnTo>
                  <a:lnTo>
                    <a:pt x="44221" y="2821653"/>
                  </a:lnTo>
                  <a:lnTo>
                    <a:pt x="37231" y="2871305"/>
                  </a:lnTo>
                  <a:lnTo>
                    <a:pt x="30830" y="2921144"/>
                  </a:lnTo>
                  <a:lnTo>
                    <a:pt x="25021" y="2971166"/>
                  </a:lnTo>
                  <a:lnTo>
                    <a:pt x="19808" y="3021367"/>
                  </a:lnTo>
                  <a:lnTo>
                    <a:pt x="15195" y="3071744"/>
                  </a:lnTo>
                  <a:lnTo>
                    <a:pt x="11185" y="3122293"/>
                  </a:lnTo>
                  <a:lnTo>
                    <a:pt x="7782" y="3173011"/>
                  </a:lnTo>
                  <a:lnTo>
                    <a:pt x="4990" y="3223893"/>
                  </a:lnTo>
                  <a:lnTo>
                    <a:pt x="2812" y="3274937"/>
                  </a:lnTo>
                  <a:lnTo>
                    <a:pt x="1252" y="3326138"/>
                  </a:lnTo>
                  <a:lnTo>
                    <a:pt x="313" y="3377494"/>
                  </a:lnTo>
                  <a:lnTo>
                    <a:pt x="0" y="3429000"/>
                  </a:lnTo>
                  <a:lnTo>
                    <a:pt x="313" y="3480505"/>
                  </a:lnTo>
                  <a:lnTo>
                    <a:pt x="1252" y="3531861"/>
                  </a:lnTo>
                  <a:lnTo>
                    <a:pt x="2812" y="3583062"/>
                  </a:lnTo>
                  <a:lnTo>
                    <a:pt x="4990" y="3634106"/>
                  </a:lnTo>
                  <a:lnTo>
                    <a:pt x="7782" y="3684989"/>
                  </a:lnTo>
                  <a:lnTo>
                    <a:pt x="11185" y="3735706"/>
                  </a:lnTo>
                  <a:lnTo>
                    <a:pt x="15195" y="3786256"/>
                  </a:lnTo>
                  <a:lnTo>
                    <a:pt x="19808" y="3836633"/>
                  </a:lnTo>
                  <a:lnTo>
                    <a:pt x="25021" y="3886835"/>
                  </a:lnTo>
                  <a:lnTo>
                    <a:pt x="30830" y="3936857"/>
                  </a:lnTo>
                  <a:lnTo>
                    <a:pt x="37231" y="3986696"/>
                  </a:lnTo>
                  <a:lnTo>
                    <a:pt x="44221" y="4036349"/>
                  </a:lnTo>
                  <a:lnTo>
                    <a:pt x="51797" y="4085812"/>
                  </a:lnTo>
                  <a:lnTo>
                    <a:pt x="59954" y="4135081"/>
                  </a:lnTo>
                  <a:lnTo>
                    <a:pt x="68689" y="4184152"/>
                  </a:lnTo>
                  <a:lnTo>
                    <a:pt x="77998" y="4233023"/>
                  </a:lnTo>
                  <a:lnTo>
                    <a:pt x="87879" y="4281688"/>
                  </a:lnTo>
                  <a:lnTo>
                    <a:pt x="98326" y="4330146"/>
                  </a:lnTo>
                  <a:lnTo>
                    <a:pt x="109337" y="4378391"/>
                  </a:lnTo>
                  <a:lnTo>
                    <a:pt x="120908" y="4426421"/>
                  </a:lnTo>
                  <a:lnTo>
                    <a:pt x="133035" y="4474232"/>
                  </a:lnTo>
                  <a:lnTo>
                    <a:pt x="145714" y="4521820"/>
                  </a:lnTo>
                  <a:lnTo>
                    <a:pt x="158943" y="4569182"/>
                  </a:lnTo>
                  <a:lnTo>
                    <a:pt x="172717" y="4616313"/>
                  </a:lnTo>
                  <a:lnTo>
                    <a:pt x="187033" y="4663211"/>
                  </a:lnTo>
                  <a:lnTo>
                    <a:pt x="201887" y="4709872"/>
                  </a:lnTo>
                  <a:lnTo>
                    <a:pt x="217276" y="4756292"/>
                  </a:lnTo>
                  <a:lnTo>
                    <a:pt x="233196" y="4802467"/>
                  </a:lnTo>
                  <a:lnTo>
                    <a:pt x="249643" y="4848394"/>
                  </a:lnTo>
                  <a:lnTo>
                    <a:pt x="266613" y="4894069"/>
                  </a:lnTo>
                  <a:lnTo>
                    <a:pt x="284104" y="4939489"/>
                  </a:lnTo>
                  <a:lnTo>
                    <a:pt x="302111" y="4984650"/>
                  </a:lnTo>
                  <a:lnTo>
                    <a:pt x="320631" y="5029549"/>
                  </a:lnTo>
                  <a:lnTo>
                    <a:pt x="339661" y="5074181"/>
                  </a:lnTo>
                  <a:lnTo>
                    <a:pt x="359196" y="5118543"/>
                  </a:lnTo>
                  <a:lnTo>
                    <a:pt x="379233" y="5162632"/>
                  </a:lnTo>
                  <a:lnTo>
                    <a:pt x="399768" y="5206443"/>
                  </a:lnTo>
                  <a:lnTo>
                    <a:pt x="420798" y="5249974"/>
                  </a:lnTo>
                  <a:lnTo>
                    <a:pt x="442319" y="5293221"/>
                  </a:lnTo>
                  <a:lnTo>
                    <a:pt x="464328" y="5336179"/>
                  </a:lnTo>
                  <a:lnTo>
                    <a:pt x="486820" y="5378846"/>
                  </a:lnTo>
                  <a:lnTo>
                    <a:pt x="509793" y="5421218"/>
                  </a:lnTo>
                  <a:lnTo>
                    <a:pt x="533242" y="5463291"/>
                  </a:lnTo>
                  <a:lnTo>
                    <a:pt x="557165" y="5505061"/>
                  </a:lnTo>
                  <a:lnTo>
                    <a:pt x="581557" y="5546525"/>
                  </a:lnTo>
                  <a:lnTo>
                    <a:pt x="606414" y="5587680"/>
                  </a:lnTo>
                  <a:lnTo>
                    <a:pt x="631734" y="5628521"/>
                  </a:lnTo>
                  <a:lnTo>
                    <a:pt x="657512" y="5669045"/>
                  </a:lnTo>
                  <a:lnTo>
                    <a:pt x="683746" y="5709249"/>
                  </a:lnTo>
                  <a:lnTo>
                    <a:pt x="710430" y="5749128"/>
                  </a:lnTo>
                  <a:lnTo>
                    <a:pt x="737563" y="5788680"/>
                  </a:lnTo>
                  <a:lnTo>
                    <a:pt x="765139" y="5827900"/>
                  </a:lnTo>
                  <a:lnTo>
                    <a:pt x="793156" y="5866785"/>
                  </a:lnTo>
                  <a:lnTo>
                    <a:pt x="821610" y="5905331"/>
                  </a:lnTo>
                  <a:lnTo>
                    <a:pt x="850496" y="5943535"/>
                  </a:lnTo>
                  <a:lnTo>
                    <a:pt x="879813" y="5981393"/>
                  </a:lnTo>
                  <a:lnTo>
                    <a:pt x="909555" y="6018902"/>
                  </a:lnTo>
                  <a:lnTo>
                    <a:pt x="939720" y="6056057"/>
                  </a:lnTo>
                  <a:lnTo>
                    <a:pt x="970304" y="6092856"/>
                  </a:lnTo>
                  <a:lnTo>
                    <a:pt x="1001302" y="6129294"/>
                  </a:lnTo>
                  <a:lnTo>
                    <a:pt x="1032713" y="6165368"/>
                  </a:lnTo>
                  <a:lnTo>
                    <a:pt x="1064531" y="6201074"/>
                  </a:lnTo>
                  <a:lnTo>
                    <a:pt x="1096753" y="6236409"/>
                  </a:lnTo>
                  <a:lnTo>
                    <a:pt x="1129376" y="6271369"/>
                  </a:lnTo>
                  <a:lnTo>
                    <a:pt x="1162396" y="6305951"/>
                  </a:lnTo>
                  <a:lnTo>
                    <a:pt x="1195809" y="6340150"/>
                  </a:lnTo>
                  <a:lnTo>
                    <a:pt x="1229612" y="6373964"/>
                  </a:lnTo>
                  <a:lnTo>
                    <a:pt x="1263801" y="6407388"/>
                  </a:lnTo>
                  <a:lnTo>
                    <a:pt x="1298373" y="6440419"/>
                  </a:lnTo>
                  <a:lnTo>
                    <a:pt x="1333324" y="6473054"/>
                  </a:lnTo>
                  <a:lnTo>
                    <a:pt x="1368650" y="6505288"/>
                  </a:lnTo>
                  <a:lnTo>
                    <a:pt x="1404348" y="6537119"/>
                  </a:lnTo>
                  <a:lnTo>
                    <a:pt x="1440413" y="6568541"/>
                  </a:lnTo>
                  <a:lnTo>
                    <a:pt x="1476844" y="6599553"/>
                  </a:lnTo>
                  <a:lnTo>
                    <a:pt x="1513635" y="6630150"/>
                  </a:lnTo>
                  <a:lnTo>
                    <a:pt x="1550783" y="6660328"/>
                  </a:lnTo>
                  <a:lnTo>
                    <a:pt x="1588285" y="6690085"/>
                  </a:lnTo>
                  <a:lnTo>
                    <a:pt x="1626136" y="6719416"/>
                  </a:lnTo>
                  <a:lnTo>
                    <a:pt x="1664335" y="6748317"/>
                  </a:lnTo>
                  <a:lnTo>
                    <a:pt x="1818639" y="6857999"/>
                  </a:lnTo>
                  <a:lnTo>
                    <a:pt x="6468109" y="6857999"/>
                  </a:lnTo>
                  <a:lnTo>
                    <a:pt x="6622415" y="6748317"/>
                  </a:lnTo>
                  <a:lnTo>
                    <a:pt x="6660613" y="6719416"/>
                  </a:lnTo>
                  <a:lnTo>
                    <a:pt x="6698464" y="6690085"/>
                  </a:lnTo>
                  <a:lnTo>
                    <a:pt x="6735966" y="6660328"/>
                  </a:lnTo>
                  <a:lnTo>
                    <a:pt x="6773114" y="6630150"/>
                  </a:lnTo>
                  <a:lnTo>
                    <a:pt x="6809905" y="6599553"/>
                  </a:lnTo>
                  <a:lnTo>
                    <a:pt x="6846336" y="6568541"/>
                  </a:lnTo>
                  <a:lnTo>
                    <a:pt x="6882401" y="6537119"/>
                  </a:lnTo>
                  <a:lnTo>
                    <a:pt x="6918099" y="6505288"/>
                  </a:lnTo>
                  <a:lnTo>
                    <a:pt x="6953425" y="6473054"/>
                  </a:lnTo>
                  <a:lnTo>
                    <a:pt x="6988376" y="6440419"/>
                  </a:lnTo>
                  <a:lnTo>
                    <a:pt x="7022948" y="6407388"/>
                  </a:lnTo>
                  <a:lnTo>
                    <a:pt x="7057137" y="6373964"/>
                  </a:lnTo>
                  <a:lnTo>
                    <a:pt x="7090940" y="6340150"/>
                  </a:lnTo>
                  <a:lnTo>
                    <a:pt x="7124353" y="6305951"/>
                  </a:lnTo>
                  <a:lnTo>
                    <a:pt x="7157373" y="6271369"/>
                  </a:lnTo>
                  <a:lnTo>
                    <a:pt x="7189996" y="6236409"/>
                  </a:lnTo>
                  <a:lnTo>
                    <a:pt x="7222218" y="6201074"/>
                  </a:lnTo>
                  <a:lnTo>
                    <a:pt x="7254036" y="6165368"/>
                  </a:lnTo>
                  <a:lnTo>
                    <a:pt x="7285447" y="6129294"/>
                  </a:lnTo>
                  <a:lnTo>
                    <a:pt x="7316445" y="6092856"/>
                  </a:lnTo>
                  <a:lnTo>
                    <a:pt x="7347029" y="6056057"/>
                  </a:lnTo>
                  <a:lnTo>
                    <a:pt x="7377194" y="6018902"/>
                  </a:lnTo>
                  <a:lnTo>
                    <a:pt x="7406936" y="5981393"/>
                  </a:lnTo>
                  <a:lnTo>
                    <a:pt x="7436253" y="5943535"/>
                  </a:lnTo>
                  <a:lnTo>
                    <a:pt x="7465139" y="5905331"/>
                  </a:lnTo>
                  <a:lnTo>
                    <a:pt x="7493593" y="5866785"/>
                  </a:lnTo>
                  <a:lnTo>
                    <a:pt x="7521610" y="5827900"/>
                  </a:lnTo>
                  <a:lnTo>
                    <a:pt x="7549186" y="5788680"/>
                  </a:lnTo>
                  <a:lnTo>
                    <a:pt x="7576319" y="5749128"/>
                  </a:lnTo>
                  <a:lnTo>
                    <a:pt x="7603003" y="5709249"/>
                  </a:lnTo>
                  <a:lnTo>
                    <a:pt x="7629237" y="5669045"/>
                  </a:lnTo>
                  <a:lnTo>
                    <a:pt x="7655015" y="5628521"/>
                  </a:lnTo>
                  <a:lnTo>
                    <a:pt x="7680335" y="5587680"/>
                  </a:lnTo>
                  <a:lnTo>
                    <a:pt x="7705192" y="5546525"/>
                  </a:lnTo>
                  <a:lnTo>
                    <a:pt x="7729584" y="5505061"/>
                  </a:lnTo>
                  <a:lnTo>
                    <a:pt x="7753507" y="5463291"/>
                  </a:lnTo>
                  <a:lnTo>
                    <a:pt x="7776956" y="5421218"/>
                  </a:lnTo>
                  <a:lnTo>
                    <a:pt x="7799929" y="5378846"/>
                  </a:lnTo>
                  <a:lnTo>
                    <a:pt x="7822421" y="5336179"/>
                  </a:lnTo>
                  <a:lnTo>
                    <a:pt x="7844430" y="5293221"/>
                  </a:lnTo>
                  <a:lnTo>
                    <a:pt x="7865951" y="5249974"/>
                  </a:lnTo>
                  <a:lnTo>
                    <a:pt x="7886981" y="5206443"/>
                  </a:lnTo>
                  <a:lnTo>
                    <a:pt x="7907516" y="5162632"/>
                  </a:lnTo>
                  <a:lnTo>
                    <a:pt x="7927553" y="5118543"/>
                  </a:lnTo>
                  <a:lnTo>
                    <a:pt x="7947088" y="5074181"/>
                  </a:lnTo>
                  <a:lnTo>
                    <a:pt x="7966118" y="5029549"/>
                  </a:lnTo>
                  <a:lnTo>
                    <a:pt x="7984638" y="4984650"/>
                  </a:lnTo>
                  <a:lnTo>
                    <a:pt x="8002645" y="4939489"/>
                  </a:lnTo>
                  <a:lnTo>
                    <a:pt x="8020136" y="4894069"/>
                  </a:lnTo>
                  <a:lnTo>
                    <a:pt x="8037106" y="4848394"/>
                  </a:lnTo>
                  <a:lnTo>
                    <a:pt x="8053553" y="4802467"/>
                  </a:lnTo>
                  <a:lnTo>
                    <a:pt x="8069473" y="4756292"/>
                  </a:lnTo>
                  <a:lnTo>
                    <a:pt x="8084862" y="4709872"/>
                  </a:lnTo>
                  <a:lnTo>
                    <a:pt x="8099716" y="4663211"/>
                  </a:lnTo>
                  <a:lnTo>
                    <a:pt x="8114032" y="4616313"/>
                  </a:lnTo>
                  <a:lnTo>
                    <a:pt x="8127806" y="4569182"/>
                  </a:lnTo>
                  <a:lnTo>
                    <a:pt x="8141035" y="4521820"/>
                  </a:lnTo>
                  <a:lnTo>
                    <a:pt x="8153714" y="4474232"/>
                  </a:lnTo>
                  <a:lnTo>
                    <a:pt x="8165841" y="4426421"/>
                  </a:lnTo>
                  <a:lnTo>
                    <a:pt x="8177412" y="4378391"/>
                  </a:lnTo>
                  <a:lnTo>
                    <a:pt x="8188423" y="4330146"/>
                  </a:lnTo>
                  <a:lnTo>
                    <a:pt x="8198870" y="4281688"/>
                  </a:lnTo>
                  <a:lnTo>
                    <a:pt x="8208751" y="4233023"/>
                  </a:lnTo>
                  <a:lnTo>
                    <a:pt x="8218060" y="4184152"/>
                  </a:lnTo>
                  <a:lnTo>
                    <a:pt x="8226795" y="4135081"/>
                  </a:lnTo>
                  <a:lnTo>
                    <a:pt x="8234952" y="4085812"/>
                  </a:lnTo>
                  <a:lnTo>
                    <a:pt x="8242528" y="4036349"/>
                  </a:lnTo>
                  <a:lnTo>
                    <a:pt x="8249518" y="3986696"/>
                  </a:lnTo>
                  <a:lnTo>
                    <a:pt x="8255919" y="3936857"/>
                  </a:lnTo>
                  <a:lnTo>
                    <a:pt x="8261728" y="3886835"/>
                  </a:lnTo>
                  <a:lnTo>
                    <a:pt x="8266941" y="3836633"/>
                  </a:lnTo>
                  <a:lnTo>
                    <a:pt x="8271554" y="3786256"/>
                  </a:lnTo>
                  <a:lnTo>
                    <a:pt x="8275564" y="3735706"/>
                  </a:lnTo>
                  <a:lnTo>
                    <a:pt x="8278967" y="3684989"/>
                  </a:lnTo>
                  <a:lnTo>
                    <a:pt x="8281759" y="3634106"/>
                  </a:lnTo>
                  <a:lnTo>
                    <a:pt x="8283937" y="3583062"/>
                  </a:lnTo>
                  <a:lnTo>
                    <a:pt x="8285497" y="3531861"/>
                  </a:lnTo>
                  <a:lnTo>
                    <a:pt x="8286436" y="3480505"/>
                  </a:lnTo>
                  <a:lnTo>
                    <a:pt x="8286750" y="3429000"/>
                  </a:lnTo>
                  <a:lnTo>
                    <a:pt x="8286436" y="3377494"/>
                  </a:lnTo>
                  <a:lnTo>
                    <a:pt x="8285497" y="3326138"/>
                  </a:lnTo>
                  <a:lnTo>
                    <a:pt x="8283937" y="3274937"/>
                  </a:lnTo>
                  <a:lnTo>
                    <a:pt x="8281759" y="3223893"/>
                  </a:lnTo>
                  <a:lnTo>
                    <a:pt x="8278967" y="3173011"/>
                  </a:lnTo>
                  <a:lnTo>
                    <a:pt x="8275564" y="3122293"/>
                  </a:lnTo>
                  <a:lnTo>
                    <a:pt x="8271554" y="3071744"/>
                  </a:lnTo>
                  <a:lnTo>
                    <a:pt x="8266941" y="3021367"/>
                  </a:lnTo>
                  <a:lnTo>
                    <a:pt x="8261728" y="2971166"/>
                  </a:lnTo>
                  <a:lnTo>
                    <a:pt x="8255919" y="2921144"/>
                  </a:lnTo>
                  <a:lnTo>
                    <a:pt x="8249518" y="2871305"/>
                  </a:lnTo>
                  <a:lnTo>
                    <a:pt x="8242528" y="2821653"/>
                  </a:lnTo>
                  <a:lnTo>
                    <a:pt x="8234952" y="2772191"/>
                  </a:lnTo>
                  <a:lnTo>
                    <a:pt x="8226795" y="2722922"/>
                  </a:lnTo>
                  <a:lnTo>
                    <a:pt x="8218060" y="2673852"/>
                  </a:lnTo>
                  <a:lnTo>
                    <a:pt x="8208751" y="2624982"/>
                  </a:lnTo>
                  <a:lnTo>
                    <a:pt x="8198870" y="2576317"/>
                  </a:lnTo>
                  <a:lnTo>
                    <a:pt x="8188423" y="2527860"/>
                  </a:lnTo>
                  <a:lnTo>
                    <a:pt x="8177412" y="2479615"/>
                  </a:lnTo>
                  <a:lnTo>
                    <a:pt x="8165841" y="2431586"/>
                  </a:lnTo>
                  <a:lnTo>
                    <a:pt x="8153714" y="2383776"/>
                  </a:lnTo>
                  <a:lnTo>
                    <a:pt x="8141035" y="2336189"/>
                  </a:lnTo>
                  <a:lnTo>
                    <a:pt x="8127806" y="2288828"/>
                  </a:lnTo>
                  <a:lnTo>
                    <a:pt x="8114032" y="2241697"/>
                  </a:lnTo>
                  <a:lnTo>
                    <a:pt x="8099716" y="2194800"/>
                  </a:lnTo>
                  <a:lnTo>
                    <a:pt x="8084862" y="2148140"/>
                  </a:lnTo>
                  <a:lnTo>
                    <a:pt x="8069473" y="2101721"/>
                  </a:lnTo>
                  <a:lnTo>
                    <a:pt x="8053553" y="2055547"/>
                  </a:lnTo>
                  <a:lnTo>
                    <a:pt x="8037106" y="2009620"/>
                  </a:lnTo>
                  <a:lnTo>
                    <a:pt x="8020136" y="1963946"/>
                  </a:lnTo>
                  <a:lnTo>
                    <a:pt x="8002645" y="1918527"/>
                  </a:lnTo>
                  <a:lnTo>
                    <a:pt x="7984638" y="1873367"/>
                  </a:lnTo>
                  <a:lnTo>
                    <a:pt x="7966118" y="1828469"/>
                  </a:lnTo>
                  <a:lnTo>
                    <a:pt x="7947088" y="1783838"/>
                  </a:lnTo>
                  <a:lnTo>
                    <a:pt x="7927553" y="1739477"/>
                  </a:lnTo>
                  <a:lnTo>
                    <a:pt x="7907516" y="1695389"/>
                  </a:lnTo>
                  <a:lnTo>
                    <a:pt x="7886981" y="1651578"/>
                  </a:lnTo>
                  <a:lnTo>
                    <a:pt x="7865951" y="1608048"/>
                  </a:lnTo>
                  <a:lnTo>
                    <a:pt x="7844430" y="1564803"/>
                  </a:lnTo>
                  <a:lnTo>
                    <a:pt x="7822421" y="1521845"/>
                  </a:lnTo>
                  <a:lnTo>
                    <a:pt x="7799929" y="1479179"/>
                  </a:lnTo>
                  <a:lnTo>
                    <a:pt x="7776956" y="1436808"/>
                  </a:lnTo>
                  <a:lnTo>
                    <a:pt x="7753507" y="1394736"/>
                  </a:lnTo>
                  <a:lnTo>
                    <a:pt x="7729584" y="1352967"/>
                  </a:lnTo>
                  <a:lnTo>
                    <a:pt x="7705192" y="1311504"/>
                  </a:lnTo>
                  <a:lnTo>
                    <a:pt x="7680335" y="1270350"/>
                  </a:lnTo>
                  <a:lnTo>
                    <a:pt x="7655015" y="1229510"/>
                  </a:lnTo>
                  <a:lnTo>
                    <a:pt x="7629237" y="1188986"/>
                  </a:lnTo>
                  <a:lnTo>
                    <a:pt x="7603003" y="1148783"/>
                  </a:lnTo>
                  <a:lnTo>
                    <a:pt x="7576319" y="1108905"/>
                  </a:lnTo>
                  <a:lnTo>
                    <a:pt x="7549186" y="1069354"/>
                  </a:lnTo>
                  <a:lnTo>
                    <a:pt x="7521610" y="1030135"/>
                  </a:lnTo>
                  <a:lnTo>
                    <a:pt x="7493593" y="991250"/>
                  </a:lnTo>
                  <a:lnTo>
                    <a:pt x="7465139" y="952705"/>
                  </a:lnTo>
                  <a:lnTo>
                    <a:pt x="7436253" y="914502"/>
                  </a:lnTo>
                  <a:lnTo>
                    <a:pt x="7406936" y="876644"/>
                  </a:lnTo>
                  <a:lnTo>
                    <a:pt x="7377194" y="839136"/>
                  </a:lnTo>
                  <a:lnTo>
                    <a:pt x="7347029" y="801982"/>
                  </a:lnTo>
                  <a:lnTo>
                    <a:pt x="7316445" y="765184"/>
                  </a:lnTo>
                  <a:lnTo>
                    <a:pt x="7285447" y="728746"/>
                  </a:lnTo>
                  <a:lnTo>
                    <a:pt x="7254036" y="692673"/>
                  </a:lnTo>
                  <a:lnTo>
                    <a:pt x="7222218" y="656967"/>
                  </a:lnTo>
                  <a:lnTo>
                    <a:pt x="7189996" y="621632"/>
                  </a:lnTo>
                  <a:lnTo>
                    <a:pt x="7157373" y="586673"/>
                  </a:lnTo>
                  <a:lnTo>
                    <a:pt x="7124353" y="552092"/>
                  </a:lnTo>
                  <a:lnTo>
                    <a:pt x="7090940" y="517893"/>
                  </a:lnTo>
                  <a:lnTo>
                    <a:pt x="7057137" y="484079"/>
                  </a:lnTo>
                  <a:lnTo>
                    <a:pt x="7022948" y="450656"/>
                  </a:lnTo>
                  <a:lnTo>
                    <a:pt x="6988376" y="417625"/>
                  </a:lnTo>
                  <a:lnTo>
                    <a:pt x="6953425" y="384990"/>
                  </a:lnTo>
                  <a:lnTo>
                    <a:pt x="6918099" y="352756"/>
                  </a:lnTo>
                  <a:lnTo>
                    <a:pt x="6882401" y="320926"/>
                  </a:lnTo>
                  <a:lnTo>
                    <a:pt x="6846336" y="289504"/>
                  </a:lnTo>
                  <a:lnTo>
                    <a:pt x="6809905" y="258492"/>
                  </a:lnTo>
                  <a:lnTo>
                    <a:pt x="6773114" y="227895"/>
                  </a:lnTo>
                  <a:lnTo>
                    <a:pt x="6735966" y="197717"/>
                  </a:lnTo>
                  <a:lnTo>
                    <a:pt x="6698464" y="167960"/>
                  </a:lnTo>
                  <a:lnTo>
                    <a:pt x="6660613" y="138629"/>
                  </a:lnTo>
                  <a:lnTo>
                    <a:pt x="6622415" y="109727"/>
                  </a:lnTo>
                  <a:lnTo>
                    <a:pt x="6468109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4550" y="0"/>
              <a:ext cx="7962900" cy="6858000"/>
            </a:xfrm>
            <a:custGeom>
              <a:avLst/>
              <a:gdLst/>
              <a:ahLst/>
              <a:cxnLst/>
              <a:rect l="l" t="t" r="r" b="b"/>
              <a:pathLst>
                <a:path w="7962900" h="6858000">
                  <a:moveTo>
                    <a:pt x="5998591" y="0"/>
                  </a:moveTo>
                  <a:lnTo>
                    <a:pt x="1964309" y="0"/>
                  </a:lnTo>
                  <a:lnTo>
                    <a:pt x="1916938" y="27177"/>
                  </a:lnTo>
                  <a:lnTo>
                    <a:pt x="1876057" y="52332"/>
                  </a:lnTo>
                  <a:lnTo>
                    <a:pt x="1835504" y="77962"/>
                  </a:lnTo>
                  <a:lnTo>
                    <a:pt x="1795284" y="104066"/>
                  </a:lnTo>
                  <a:lnTo>
                    <a:pt x="1755400" y="130637"/>
                  </a:lnTo>
                  <a:lnTo>
                    <a:pt x="1715856" y="157674"/>
                  </a:lnTo>
                  <a:lnTo>
                    <a:pt x="1676656" y="185171"/>
                  </a:lnTo>
                  <a:lnTo>
                    <a:pt x="1637803" y="213126"/>
                  </a:lnTo>
                  <a:lnTo>
                    <a:pt x="1599303" y="241533"/>
                  </a:lnTo>
                  <a:lnTo>
                    <a:pt x="1561158" y="270390"/>
                  </a:lnTo>
                  <a:lnTo>
                    <a:pt x="1523373" y="299691"/>
                  </a:lnTo>
                  <a:lnTo>
                    <a:pt x="1485951" y="329434"/>
                  </a:lnTo>
                  <a:lnTo>
                    <a:pt x="1448897" y="359615"/>
                  </a:lnTo>
                  <a:lnTo>
                    <a:pt x="1412214" y="390229"/>
                  </a:lnTo>
                  <a:lnTo>
                    <a:pt x="1375906" y="421272"/>
                  </a:lnTo>
                  <a:lnTo>
                    <a:pt x="1339978" y="452741"/>
                  </a:lnTo>
                  <a:lnTo>
                    <a:pt x="1304432" y="484632"/>
                  </a:lnTo>
                  <a:lnTo>
                    <a:pt x="1269274" y="516941"/>
                  </a:lnTo>
                  <a:lnTo>
                    <a:pt x="1234506" y="549664"/>
                  </a:lnTo>
                  <a:lnTo>
                    <a:pt x="1200133" y="582797"/>
                  </a:lnTo>
                  <a:lnTo>
                    <a:pt x="1166159" y="616336"/>
                  </a:lnTo>
                  <a:lnTo>
                    <a:pt x="1132587" y="650277"/>
                  </a:lnTo>
                  <a:lnTo>
                    <a:pt x="1099422" y="684617"/>
                  </a:lnTo>
                  <a:lnTo>
                    <a:pt x="1066668" y="719351"/>
                  </a:lnTo>
                  <a:lnTo>
                    <a:pt x="1034327" y="754476"/>
                  </a:lnTo>
                  <a:lnTo>
                    <a:pt x="1002405" y="789987"/>
                  </a:lnTo>
                  <a:lnTo>
                    <a:pt x="970906" y="825881"/>
                  </a:lnTo>
                  <a:lnTo>
                    <a:pt x="939832" y="862154"/>
                  </a:lnTo>
                  <a:lnTo>
                    <a:pt x="909188" y="898802"/>
                  </a:lnTo>
                  <a:lnTo>
                    <a:pt x="878978" y="935821"/>
                  </a:lnTo>
                  <a:lnTo>
                    <a:pt x="849206" y="973207"/>
                  </a:lnTo>
                  <a:lnTo>
                    <a:pt x="819875" y="1010956"/>
                  </a:lnTo>
                  <a:lnTo>
                    <a:pt x="790990" y="1049065"/>
                  </a:lnTo>
                  <a:lnTo>
                    <a:pt x="762555" y="1087529"/>
                  </a:lnTo>
                  <a:lnTo>
                    <a:pt x="734573" y="1126344"/>
                  </a:lnTo>
                  <a:lnTo>
                    <a:pt x="707048" y="1165507"/>
                  </a:lnTo>
                  <a:lnTo>
                    <a:pt x="679985" y="1205014"/>
                  </a:lnTo>
                  <a:lnTo>
                    <a:pt x="653387" y="1244861"/>
                  </a:lnTo>
                  <a:lnTo>
                    <a:pt x="627258" y="1285043"/>
                  </a:lnTo>
                  <a:lnTo>
                    <a:pt x="601601" y="1325557"/>
                  </a:lnTo>
                  <a:lnTo>
                    <a:pt x="576422" y="1366400"/>
                  </a:lnTo>
                  <a:lnTo>
                    <a:pt x="551724" y="1407567"/>
                  </a:lnTo>
                  <a:lnTo>
                    <a:pt x="527510" y="1449054"/>
                  </a:lnTo>
                  <a:lnTo>
                    <a:pt x="503785" y="1490857"/>
                  </a:lnTo>
                  <a:lnTo>
                    <a:pt x="480552" y="1532973"/>
                  </a:lnTo>
                  <a:lnTo>
                    <a:pt x="457816" y="1575397"/>
                  </a:lnTo>
                  <a:lnTo>
                    <a:pt x="435580" y="1618126"/>
                  </a:lnTo>
                  <a:lnTo>
                    <a:pt x="413848" y="1661156"/>
                  </a:lnTo>
                  <a:lnTo>
                    <a:pt x="392625" y="1704482"/>
                  </a:lnTo>
                  <a:lnTo>
                    <a:pt x="371914" y="1748102"/>
                  </a:lnTo>
                  <a:lnTo>
                    <a:pt x="351718" y="1792011"/>
                  </a:lnTo>
                  <a:lnTo>
                    <a:pt x="332043" y="1836204"/>
                  </a:lnTo>
                  <a:lnTo>
                    <a:pt x="312891" y="1880679"/>
                  </a:lnTo>
                  <a:lnTo>
                    <a:pt x="294267" y="1925431"/>
                  </a:lnTo>
                  <a:lnTo>
                    <a:pt x="276175" y="1970457"/>
                  </a:lnTo>
                  <a:lnTo>
                    <a:pt x="258618" y="2015752"/>
                  </a:lnTo>
                  <a:lnTo>
                    <a:pt x="241601" y="2061313"/>
                  </a:lnTo>
                  <a:lnTo>
                    <a:pt x="225127" y="2107135"/>
                  </a:lnTo>
                  <a:lnTo>
                    <a:pt x="209200" y="2153216"/>
                  </a:lnTo>
                  <a:lnTo>
                    <a:pt x="193824" y="2199550"/>
                  </a:lnTo>
                  <a:lnTo>
                    <a:pt x="179004" y="2246134"/>
                  </a:lnTo>
                  <a:lnTo>
                    <a:pt x="164742" y="2292964"/>
                  </a:lnTo>
                  <a:lnTo>
                    <a:pt x="151043" y="2340037"/>
                  </a:lnTo>
                  <a:lnTo>
                    <a:pt x="137912" y="2387347"/>
                  </a:lnTo>
                  <a:lnTo>
                    <a:pt x="125350" y="2434893"/>
                  </a:lnTo>
                  <a:lnTo>
                    <a:pt x="113364" y="2482668"/>
                  </a:lnTo>
                  <a:lnTo>
                    <a:pt x="101956" y="2530670"/>
                  </a:lnTo>
                  <a:lnTo>
                    <a:pt x="91131" y="2578895"/>
                  </a:lnTo>
                  <a:lnTo>
                    <a:pt x="80891" y="2627339"/>
                  </a:lnTo>
                  <a:lnTo>
                    <a:pt x="71242" y="2675997"/>
                  </a:lnTo>
                  <a:lnTo>
                    <a:pt x="62188" y="2724866"/>
                  </a:lnTo>
                  <a:lnTo>
                    <a:pt x="53731" y="2773943"/>
                  </a:lnTo>
                  <a:lnTo>
                    <a:pt x="45876" y="2823222"/>
                  </a:lnTo>
                  <a:lnTo>
                    <a:pt x="38628" y="2872701"/>
                  </a:lnTo>
                  <a:lnTo>
                    <a:pt x="31989" y="2922375"/>
                  </a:lnTo>
                  <a:lnTo>
                    <a:pt x="25964" y="2972240"/>
                  </a:lnTo>
                  <a:lnTo>
                    <a:pt x="20556" y="3022293"/>
                  </a:lnTo>
                  <a:lnTo>
                    <a:pt x="15770" y="3072530"/>
                  </a:lnTo>
                  <a:lnTo>
                    <a:pt x="11609" y="3122946"/>
                  </a:lnTo>
                  <a:lnTo>
                    <a:pt x="8078" y="3173538"/>
                  </a:lnTo>
                  <a:lnTo>
                    <a:pt x="5180" y="3224302"/>
                  </a:lnTo>
                  <a:lnTo>
                    <a:pt x="2920" y="3275234"/>
                  </a:lnTo>
                  <a:lnTo>
                    <a:pt x="1300" y="3326331"/>
                  </a:lnTo>
                  <a:lnTo>
                    <a:pt x="325" y="3377587"/>
                  </a:lnTo>
                  <a:lnTo>
                    <a:pt x="0" y="3429000"/>
                  </a:lnTo>
                  <a:lnTo>
                    <a:pt x="325" y="3480412"/>
                  </a:lnTo>
                  <a:lnTo>
                    <a:pt x="1300" y="3531668"/>
                  </a:lnTo>
                  <a:lnTo>
                    <a:pt x="2920" y="3582764"/>
                  </a:lnTo>
                  <a:lnTo>
                    <a:pt x="5180" y="3633696"/>
                  </a:lnTo>
                  <a:lnTo>
                    <a:pt x="8078" y="3684460"/>
                  </a:lnTo>
                  <a:lnTo>
                    <a:pt x="11609" y="3735052"/>
                  </a:lnTo>
                  <a:lnTo>
                    <a:pt x="15770" y="3785468"/>
                  </a:lnTo>
                  <a:lnTo>
                    <a:pt x="20556" y="3835704"/>
                  </a:lnTo>
                  <a:lnTo>
                    <a:pt x="25964" y="3885757"/>
                  </a:lnTo>
                  <a:lnTo>
                    <a:pt x="31989" y="3935622"/>
                  </a:lnTo>
                  <a:lnTo>
                    <a:pt x="38628" y="3985296"/>
                  </a:lnTo>
                  <a:lnTo>
                    <a:pt x="45876" y="4034774"/>
                  </a:lnTo>
                  <a:lnTo>
                    <a:pt x="53731" y="4084053"/>
                  </a:lnTo>
                  <a:lnTo>
                    <a:pt x="62188" y="4133129"/>
                  </a:lnTo>
                  <a:lnTo>
                    <a:pt x="71242" y="4181998"/>
                  </a:lnTo>
                  <a:lnTo>
                    <a:pt x="80891" y="4230656"/>
                  </a:lnTo>
                  <a:lnTo>
                    <a:pt x="91131" y="4279099"/>
                  </a:lnTo>
                  <a:lnTo>
                    <a:pt x="101956" y="4327323"/>
                  </a:lnTo>
                  <a:lnTo>
                    <a:pt x="113364" y="4375324"/>
                  </a:lnTo>
                  <a:lnTo>
                    <a:pt x="125350" y="4423099"/>
                  </a:lnTo>
                  <a:lnTo>
                    <a:pt x="137912" y="4470644"/>
                  </a:lnTo>
                  <a:lnTo>
                    <a:pt x="151043" y="4517954"/>
                  </a:lnTo>
                  <a:lnTo>
                    <a:pt x="164742" y="4565026"/>
                  </a:lnTo>
                  <a:lnTo>
                    <a:pt x="179004" y="4611855"/>
                  </a:lnTo>
                  <a:lnTo>
                    <a:pt x="193824" y="4658439"/>
                  </a:lnTo>
                  <a:lnTo>
                    <a:pt x="209200" y="4704772"/>
                  </a:lnTo>
                  <a:lnTo>
                    <a:pt x="225127" y="4750852"/>
                  </a:lnTo>
                  <a:lnTo>
                    <a:pt x="241601" y="4796673"/>
                  </a:lnTo>
                  <a:lnTo>
                    <a:pt x="258618" y="4842233"/>
                  </a:lnTo>
                  <a:lnTo>
                    <a:pt x="276175" y="4887528"/>
                  </a:lnTo>
                  <a:lnTo>
                    <a:pt x="294267" y="4932553"/>
                  </a:lnTo>
                  <a:lnTo>
                    <a:pt x="312891" y="4977304"/>
                  </a:lnTo>
                  <a:lnTo>
                    <a:pt x="332043" y="5021778"/>
                  </a:lnTo>
                  <a:lnTo>
                    <a:pt x="351718" y="5065971"/>
                  </a:lnTo>
                  <a:lnTo>
                    <a:pt x="371914" y="5109879"/>
                  </a:lnTo>
                  <a:lnTo>
                    <a:pt x="392625" y="5153498"/>
                  </a:lnTo>
                  <a:lnTo>
                    <a:pt x="413848" y="5196823"/>
                  </a:lnTo>
                  <a:lnTo>
                    <a:pt x="435580" y="5239852"/>
                  </a:lnTo>
                  <a:lnTo>
                    <a:pt x="457816" y="5282581"/>
                  </a:lnTo>
                  <a:lnTo>
                    <a:pt x="480552" y="5325004"/>
                  </a:lnTo>
                  <a:lnTo>
                    <a:pt x="503785" y="5367119"/>
                  </a:lnTo>
                  <a:lnTo>
                    <a:pt x="527510" y="5408922"/>
                  </a:lnTo>
                  <a:lnTo>
                    <a:pt x="551724" y="5450408"/>
                  </a:lnTo>
                  <a:lnTo>
                    <a:pt x="576422" y="5491574"/>
                  </a:lnTo>
                  <a:lnTo>
                    <a:pt x="601601" y="5532415"/>
                  </a:lnTo>
                  <a:lnTo>
                    <a:pt x="627258" y="5572929"/>
                  </a:lnTo>
                  <a:lnTo>
                    <a:pt x="653387" y="5613111"/>
                  </a:lnTo>
                  <a:lnTo>
                    <a:pt x="679985" y="5652957"/>
                  </a:lnTo>
                  <a:lnTo>
                    <a:pt x="707048" y="5692463"/>
                  </a:lnTo>
                  <a:lnTo>
                    <a:pt x="734573" y="5731625"/>
                  </a:lnTo>
                  <a:lnTo>
                    <a:pt x="762555" y="5770440"/>
                  </a:lnTo>
                  <a:lnTo>
                    <a:pt x="790990" y="5808903"/>
                  </a:lnTo>
                  <a:lnTo>
                    <a:pt x="819875" y="5847011"/>
                  </a:lnTo>
                  <a:lnTo>
                    <a:pt x="849206" y="5884759"/>
                  </a:lnTo>
                  <a:lnTo>
                    <a:pt x="878978" y="5922145"/>
                  </a:lnTo>
                  <a:lnTo>
                    <a:pt x="909188" y="5959163"/>
                  </a:lnTo>
                  <a:lnTo>
                    <a:pt x="939832" y="5995810"/>
                  </a:lnTo>
                  <a:lnTo>
                    <a:pt x="970906" y="6032083"/>
                  </a:lnTo>
                  <a:lnTo>
                    <a:pt x="1002405" y="6067976"/>
                  </a:lnTo>
                  <a:lnTo>
                    <a:pt x="1034327" y="6103487"/>
                  </a:lnTo>
                  <a:lnTo>
                    <a:pt x="1066668" y="6138611"/>
                  </a:lnTo>
                  <a:lnTo>
                    <a:pt x="1099422" y="6173345"/>
                  </a:lnTo>
                  <a:lnTo>
                    <a:pt x="1132587" y="6207684"/>
                  </a:lnTo>
                  <a:lnTo>
                    <a:pt x="1166159" y="6241625"/>
                  </a:lnTo>
                  <a:lnTo>
                    <a:pt x="1200133" y="6275164"/>
                  </a:lnTo>
                  <a:lnTo>
                    <a:pt x="1234506" y="6308296"/>
                  </a:lnTo>
                  <a:lnTo>
                    <a:pt x="1269274" y="6341019"/>
                  </a:lnTo>
                  <a:lnTo>
                    <a:pt x="1304432" y="6373328"/>
                  </a:lnTo>
                  <a:lnTo>
                    <a:pt x="1339978" y="6405218"/>
                  </a:lnTo>
                  <a:lnTo>
                    <a:pt x="1375906" y="6436687"/>
                  </a:lnTo>
                  <a:lnTo>
                    <a:pt x="1412214" y="6467731"/>
                  </a:lnTo>
                  <a:lnTo>
                    <a:pt x="1448897" y="6498344"/>
                  </a:lnTo>
                  <a:lnTo>
                    <a:pt x="1485951" y="6528525"/>
                  </a:lnTo>
                  <a:lnTo>
                    <a:pt x="1523373" y="6558268"/>
                  </a:lnTo>
                  <a:lnTo>
                    <a:pt x="1561158" y="6587569"/>
                  </a:lnTo>
                  <a:lnTo>
                    <a:pt x="1599303" y="6616426"/>
                  </a:lnTo>
                  <a:lnTo>
                    <a:pt x="1637803" y="6644833"/>
                  </a:lnTo>
                  <a:lnTo>
                    <a:pt x="1676656" y="6672788"/>
                  </a:lnTo>
                  <a:lnTo>
                    <a:pt x="1715856" y="6700285"/>
                  </a:lnTo>
                  <a:lnTo>
                    <a:pt x="1755400" y="6727322"/>
                  </a:lnTo>
                  <a:lnTo>
                    <a:pt x="1795284" y="6753894"/>
                  </a:lnTo>
                  <a:lnTo>
                    <a:pt x="1835504" y="6779998"/>
                  </a:lnTo>
                  <a:lnTo>
                    <a:pt x="1876057" y="6805629"/>
                  </a:lnTo>
                  <a:lnTo>
                    <a:pt x="1916938" y="6830783"/>
                  </a:lnTo>
                  <a:lnTo>
                    <a:pt x="1964309" y="6857999"/>
                  </a:lnTo>
                  <a:lnTo>
                    <a:pt x="5998591" y="6857999"/>
                  </a:lnTo>
                  <a:lnTo>
                    <a:pt x="6045961" y="6830783"/>
                  </a:lnTo>
                  <a:lnTo>
                    <a:pt x="6086842" y="6805629"/>
                  </a:lnTo>
                  <a:lnTo>
                    <a:pt x="6127395" y="6779998"/>
                  </a:lnTo>
                  <a:lnTo>
                    <a:pt x="6167615" y="6753894"/>
                  </a:lnTo>
                  <a:lnTo>
                    <a:pt x="6207499" y="6727322"/>
                  </a:lnTo>
                  <a:lnTo>
                    <a:pt x="6247043" y="6700285"/>
                  </a:lnTo>
                  <a:lnTo>
                    <a:pt x="6286243" y="6672788"/>
                  </a:lnTo>
                  <a:lnTo>
                    <a:pt x="6325096" y="6644833"/>
                  </a:lnTo>
                  <a:lnTo>
                    <a:pt x="6363596" y="6616426"/>
                  </a:lnTo>
                  <a:lnTo>
                    <a:pt x="6401741" y="6587569"/>
                  </a:lnTo>
                  <a:lnTo>
                    <a:pt x="6439526" y="6558268"/>
                  </a:lnTo>
                  <a:lnTo>
                    <a:pt x="6476948" y="6528525"/>
                  </a:lnTo>
                  <a:lnTo>
                    <a:pt x="6514002" y="6498344"/>
                  </a:lnTo>
                  <a:lnTo>
                    <a:pt x="6550685" y="6467731"/>
                  </a:lnTo>
                  <a:lnTo>
                    <a:pt x="6586993" y="6436687"/>
                  </a:lnTo>
                  <a:lnTo>
                    <a:pt x="6622921" y="6405218"/>
                  </a:lnTo>
                  <a:lnTo>
                    <a:pt x="6658467" y="6373328"/>
                  </a:lnTo>
                  <a:lnTo>
                    <a:pt x="6693625" y="6341019"/>
                  </a:lnTo>
                  <a:lnTo>
                    <a:pt x="6728393" y="6308296"/>
                  </a:lnTo>
                  <a:lnTo>
                    <a:pt x="6762766" y="6275164"/>
                  </a:lnTo>
                  <a:lnTo>
                    <a:pt x="6796740" y="6241625"/>
                  </a:lnTo>
                  <a:lnTo>
                    <a:pt x="6830312" y="6207684"/>
                  </a:lnTo>
                  <a:lnTo>
                    <a:pt x="6863477" y="6173345"/>
                  </a:lnTo>
                  <a:lnTo>
                    <a:pt x="6896231" y="6138611"/>
                  </a:lnTo>
                  <a:lnTo>
                    <a:pt x="6928572" y="6103487"/>
                  </a:lnTo>
                  <a:lnTo>
                    <a:pt x="6960494" y="6067976"/>
                  </a:lnTo>
                  <a:lnTo>
                    <a:pt x="6991993" y="6032083"/>
                  </a:lnTo>
                  <a:lnTo>
                    <a:pt x="7023067" y="5995810"/>
                  </a:lnTo>
                  <a:lnTo>
                    <a:pt x="7053711" y="5959163"/>
                  </a:lnTo>
                  <a:lnTo>
                    <a:pt x="7083921" y="5922145"/>
                  </a:lnTo>
                  <a:lnTo>
                    <a:pt x="7113693" y="5884759"/>
                  </a:lnTo>
                  <a:lnTo>
                    <a:pt x="7143024" y="5847011"/>
                  </a:lnTo>
                  <a:lnTo>
                    <a:pt x="7171909" y="5808903"/>
                  </a:lnTo>
                  <a:lnTo>
                    <a:pt x="7200344" y="5770440"/>
                  </a:lnTo>
                  <a:lnTo>
                    <a:pt x="7228326" y="5731625"/>
                  </a:lnTo>
                  <a:lnTo>
                    <a:pt x="7255851" y="5692463"/>
                  </a:lnTo>
                  <a:lnTo>
                    <a:pt x="7282914" y="5652957"/>
                  </a:lnTo>
                  <a:lnTo>
                    <a:pt x="7309512" y="5613111"/>
                  </a:lnTo>
                  <a:lnTo>
                    <a:pt x="7335641" y="5572929"/>
                  </a:lnTo>
                  <a:lnTo>
                    <a:pt x="7361298" y="5532415"/>
                  </a:lnTo>
                  <a:lnTo>
                    <a:pt x="7386477" y="5491574"/>
                  </a:lnTo>
                  <a:lnTo>
                    <a:pt x="7411175" y="5450408"/>
                  </a:lnTo>
                  <a:lnTo>
                    <a:pt x="7435389" y="5408922"/>
                  </a:lnTo>
                  <a:lnTo>
                    <a:pt x="7459114" y="5367119"/>
                  </a:lnTo>
                  <a:lnTo>
                    <a:pt x="7482347" y="5325004"/>
                  </a:lnTo>
                  <a:lnTo>
                    <a:pt x="7505083" y="5282581"/>
                  </a:lnTo>
                  <a:lnTo>
                    <a:pt x="7527319" y="5239852"/>
                  </a:lnTo>
                  <a:lnTo>
                    <a:pt x="7549051" y="5196823"/>
                  </a:lnTo>
                  <a:lnTo>
                    <a:pt x="7570274" y="5153498"/>
                  </a:lnTo>
                  <a:lnTo>
                    <a:pt x="7590985" y="5109879"/>
                  </a:lnTo>
                  <a:lnTo>
                    <a:pt x="7611181" y="5065971"/>
                  </a:lnTo>
                  <a:lnTo>
                    <a:pt x="7630856" y="5021778"/>
                  </a:lnTo>
                  <a:lnTo>
                    <a:pt x="7650008" y="4977304"/>
                  </a:lnTo>
                  <a:lnTo>
                    <a:pt x="7668632" y="4932553"/>
                  </a:lnTo>
                  <a:lnTo>
                    <a:pt x="7686724" y="4887528"/>
                  </a:lnTo>
                  <a:lnTo>
                    <a:pt x="7704281" y="4842233"/>
                  </a:lnTo>
                  <a:lnTo>
                    <a:pt x="7721298" y="4796673"/>
                  </a:lnTo>
                  <a:lnTo>
                    <a:pt x="7737772" y="4750852"/>
                  </a:lnTo>
                  <a:lnTo>
                    <a:pt x="7753699" y="4704772"/>
                  </a:lnTo>
                  <a:lnTo>
                    <a:pt x="7769075" y="4658439"/>
                  </a:lnTo>
                  <a:lnTo>
                    <a:pt x="7783895" y="4611855"/>
                  </a:lnTo>
                  <a:lnTo>
                    <a:pt x="7798157" y="4565026"/>
                  </a:lnTo>
                  <a:lnTo>
                    <a:pt x="7811856" y="4517954"/>
                  </a:lnTo>
                  <a:lnTo>
                    <a:pt x="7824987" y="4470644"/>
                  </a:lnTo>
                  <a:lnTo>
                    <a:pt x="7837549" y="4423099"/>
                  </a:lnTo>
                  <a:lnTo>
                    <a:pt x="7849535" y="4375324"/>
                  </a:lnTo>
                  <a:lnTo>
                    <a:pt x="7860943" y="4327323"/>
                  </a:lnTo>
                  <a:lnTo>
                    <a:pt x="7871768" y="4279099"/>
                  </a:lnTo>
                  <a:lnTo>
                    <a:pt x="7882008" y="4230656"/>
                  </a:lnTo>
                  <a:lnTo>
                    <a:pt x="7891657" y="4181998"/>
                  </a:lnTo>
                  <a:lnTo>
                    <a:pt x="7900711" y="4133129"/>
                  </a:lnTo>
                  <a:lnTo>
                    <a:pt x="7909168" y="4084053"/>
                  </a:lnTo>
                  <a:lnTo>
                    <a:pt x="7917023" y="4034774"/>
                  </a:lnTo>
                  <a:lnTo>
                    <a:pt x="7924271" y="3985296"/>
                  </a:lnTo>
                  <a:lnTo>
                    <a:pt x="7930910" y="3935622"/>
                  </a:lnTo>
                  <a:lnTo>
                    <a:pt x="7936935" y="3885757"/>
                  </a:lnTo>
                  <a:lnTo>
                    <a:pt x="7942343" y="3835704"/>
                  </a:lnTo>
                  <a:lnTo>
                    <a:pt x="7947129" y="3785468"/>
                  </a:lnTo>
                  <a:lnTo>
                    <a:pt x="7951290" y="3735052"/>
                  </a:lnTo>
                  <a:lnTo>
                    <a:pt x="7954821" y="3684460"/>
                  </a:lnTo>
                  <a:lnTo>
                    <a:pt x="7957719" y="3633696"/>
                  </a:lnTo>
                  <a:lnTo>
                    <a:pt x="7959979" y="3582764"/>
                  </a:lnTo>
                  <a:lnTo>
                    <a:pt x="7961599" y="3531668"/>
                  </a:lnTo>
                  <a:lnTo>
                    <a:pt x="7962574" y="3480412"/>
                  </a:lnTo>
                  <a:lnTo>
                    <a:pt x="7962900" y="3429000"/>
                  </a:lnTo>
                  <a:lnTo>
                    <a:pt x="7962574" y="3377587"/>
                  </a:lnTo>
                  <a:lnTo>
                    <a:pt x="7961599" y="3326331"/>
                  </a:lnTo>
                  <a:lnTo>
                    <a:pt x="7959979" y="3275234"/>
                  </a:lnTo>
                  <a:lnTo>
                    <a:pt x="7957719" y="3224302"/>
                  </a:lnTo>
                  <a:lnTo>
                    <a:pt x="7954821" y="3173538"/>
                  </a:lnTo>
                  <a:lnTo>
                    <a:pt x="7951290" y="3122946"/>
                  </a:lnTo>
                  <a:lnTo>
                    <a:pt x="7947129" y="3072530"/>
                  </a:lnTo>
                  <a:lnTo>
                    <a:pt x="7942343" y="3022293"/>
                  </a:lnTo>
                  <a:lnTo>
                    <a:pt x="7936935" y="2972240"/>
                  </a:lnTo>
                  <a:lnTo>
                    <a:pt x="7930910" y="2922375"/>
                  </a:lnTo>
                  <a:lnTo>
                    <a:pt x="7924271" y="2872701"/>
                  </a:lnTo>
                  <a:lnTo>
                    <a:pt x="7917023" y="2823222"/>
                  </a:lnTo>
                  <a:lnTo>
                    <a:pt x="7909168" y="2773943"/>
                  </a:lnTo>
                  <a:lnTo>
                    <a:pt x="7900711" y="2724866"/>
                  </a:lnTo>
                  <a:lnTo>
                    <a:pt x="7891657" y="2675997"/>
                  </a:lnTo>
                  <a:lnTo>
                    <a:pt x="7882008" y="2627339"/>
                  </a:lnTo>
                  <a:lnTo>
                    <a:pt x="7871768" y="2578895"/>
                  </a:lnTo>
                  <a:lnTo>
                    <a:pt x="7860943" y="2530670"/>
                  </a:lnTo>
                  <a:lnTo>
                    <a:pt x="7849535" y="2482668"/>
                  </a:lnTo>
                  <a:lnTo>
                    <a:pt x="7837549" y="2434893"/>
                  </a:lnTo>
                  <a:lnTo>
                    <a:pt x="7824987" y="2387347"/>
                  </a:lnTo>
                  <a:lnTo>
                    <a:pt x="7811856" y="2340037"/>
                  </a:lnTo>
                  <a:lnTo>
                    <a:pt x="7798157" y="2292964"/>
                  </a:lnTo>
                  <a:lnTo>
                    <a:pt x="7783895" y="2246134"/>
                  </a:lnTo>
                  <a:lnTo>
                    <a:pt x="7769075" y="2199550"/>
                  </a:lnTo>
                  <a:lnTo>
                    <a:pt x="7753699" y="2153216"/>
                  </a:lnTo>
                  <a:lnTo>
                    <a:pt x="7737772" y="2107135"/>
                  </a:lnTo>
                  <a:lnTo>
                    <a:pt x="7721298" y="2061313"/>
                  </a:lnTo>
                  <a:lnTo>
                    <a:pt x="7704281" y="2015752"/>
                  </a:lnTo>
                  <a:lnTo>
                    <a:pt x="7686724" y="1970457"/>
                  </a:lnTo>
                  <a:lnTo>
                    <a:pt x="7668632" y="1925431"/>
                  </a:lnTo>
                  <a:lnTo>
                    <a:pt x="7650008" y="1880679"/>
                  </a:lnTo>
                  <a:lnTo>
                    <a:pt x="7630856" y="1836204"/>
                  </a:lnTo>
                  <a:lnTo>
                    <a:pt x="7611181" y="1792011"/>
                  </a:lnTo>
                  <a:lnTo>
                    <a:pt x="7590985" y="1748102"/>
                  </a:lnTo>
                  <a:lnTo>
                    <a:pt x="7570274" y="1704482"/>
                  </a:lnTo>
                  <a:lnTo>
                    <a:pt x="7549051" y="1661156"/>
                  </a:lnTo>
                  <a:lnTo>
                    <a:pt x="7527319" y="1618126"/>
                  </a:lnTo>
                  <a:lnTo>
                    <a:pt x="7505083" y="1575397"/>
                  </a:lnTo>
                  <a:lnTo>
                    <a:pt x="7482347" y="1532973"/>
                  </a:lnTo>
                  <a:lnTo>
                    <a:pt x="7459114" y="1490857"/>
                  </a:lnTo>
                  <a:lnTo>
                    <a:pt x="7435389" y="1449054"/>
                  </a:lnTo>
                  <a:lnTo>
                    <a:pt x="7411175" y="1407567"/>
                  </a:lnTo>
                  <a:lnTo>
                    <a:pt x="7386477" y="1366400"/>
                  </a:lnTo>
                  <a:lnTo>
                    <a:pt x="7361298" y="1325557"/>
                  </a:lnTo>
                  <a:lnTo>
                    <a:pt x="7335641" y="1285043"/>
                  </a:lnTo>
                  <a:lnTo>
                    <a:pt x="7309512" y="1244861"/>
                  </a:lnTo>
                  <a:lnTo>
                    <a:pt x="7282914" y="1205014"/>
                  </a:lnTo>
                  <a:lnTo>
                    <a:pt x="7255851" y="1165507"/>
                  </a:lnTo>
                  <a:lnTo>
                    <a:pt x="7228326" y="1126344"/>
                  </a:lnTo>
                  <a:lnTo>
                    <a:pt x="7200344" y="1087529"/>
                  </a:lnTo>
                  <a:lnTo>
                    <a:pt x="7171909" y="1049065"/>
                  </a:lnTo>
                  <a:lnTo>
                    <a:pt x="7143024" y="1010956"/>
                  </a:lnTo>
                  <a:lnTo>
                    <a:pt x="7113693" y="973207"/>
                  </a:lnTo>
                  <a:lnTo>
                    <a:pt x="7083921" y="935821"/>
                  </a:lnTo>
                  <a:lnTo>
                    <a:pt x="7053711" y="898802"/>
                  </a:lnTo>
                  <a:lnTo>
                    <a:pt x="7023067" y="862154"/>
                  </a:lnTo>
                  <a:lnTo>
                    <a:pt x="6991993" y="825881"/>
                  </a:lnTo>
                  <a:lnTo>
                    <a:pt x="6960494" y="789987"/>
                  </a:lnTo>
                  <a:lnTo>
                    <a:pt x="6928572" y="754476"/>
                  </a:lnTo>
                  <a:lnTo>
                    <a:pt x="6896231" y="719351"/>
                  </a:lnTo>
                  <a:lnTo>
                    <a:pt x="6863477" y="684617"/>
                  </a:lnTo>
                  <a:lnTo>
                    <a:pt x="6830312" y="650277"/>
                  </a:lnTo>
                  <a:lnTo>
                    <a:pt x="6796740" y="616336"/>
                  </a:lnTo>
                  <a:lnTo>
                    <a:pt x="6762766" y="582797"/>
                  </a:lnTo>
                  <a:lnTo>
                    <a:pt x="6728393" y="549664"/>
                  </a:lnTo>
                  <a:lnTo>
                    <a:pt x="6693625" y="516941"/>
                  </a:lnTo>
                  <a:lnTo>
                    <a:pt x="6658467" y="484632"/>
                  </a:lnTo>
                  <a:lnTo>
                    <a:pt x="6622921" y="452741"/>
                  </a:lnTo>
                  <a:lnTo>
                    <a:pt x="6586993" y="421272"/>
                  </a:lnTo>
                  <a:lnTo>
                    <a:pt x="6550685" y="390229"/>
                  </a:lnTo>
                  <a:lnTo>
                    <a:pt x="6514002" y="359615"/>
                  </a:lnTo>
                  <a:lnTo>
                    <a:pt x="6476948" y="329434"/>
                  </a:lnTo>
                  <a:lnTo>
                    <a:pt x="6439526" y="299691"/>
                  </a:lnTo>
                  <a:lnTo>
                    <a:pt x="6401741" y="270390"/>
                  </a:lnTo>
                  <a:lnTo>
                    <a:pt x="6363596" y="241533"/>
                  </a:lnTo>
                  <a:lnTo>
                    <a:pt x="6325096" y="213126"/>
                  </a:lnTo>
                  <a:lnTo>
                    <a:pt x="6286243" y="185171"/>
                  </a:lnTo>
                  <a:lnTo>
                    <a:pt x="6247043" y="157674"/>
                  </a:lnTo>
                  <a:lnTo>
                    <a:pt x="6207499" y="130637"/>
                  </a:lnTo>
                  <a:lnTo>
                    <a:pt x="6167615" y="104066"/>
                  </a:lnTo>
                  <a:lnTo>
                    <a:pt x="6127395" y="77962"/>
                  </a:lnTo>
                  <a:lnTo>
                    <a:pt x="6086842" y="52332"/>
                  </a:lnTo>
                  <a:lnTo>
                    <a:pt x="6045961" y="27177"/>
                  </a:lnTo>
                  <a:lnTo>
                    <a:pt x="5998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80584" y="2914332"/>
            <a:ext cx="284099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0" spc="-310" dirty="0">
                <a:solidFill>
                  <a:srgbClr val="0D0D0D"/>
                </a:solidFill>
                <a:latin typeface="Trebuchet MS"/>
                <a:cs typeface="Trebuchet MS"/>
              </a:rPr>
              <a:t>Thank</a:t>
            </a:r>
            <a:r>
              <a:rPr sz="5400" b="0" spc="-580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400" b="0" spc="-355" dirty="0">
                <a:solidFill>
                  <a:srgbClr val="0D0D0D"/>
                </a:solidFill>
                <a:latin typeface="Trebuchet MS"/>
                <a:cs typeface="Trebuchet MS"/>
              </a:rPr>
              <a:t>You</a:t>
            </a:r>
            <a:endParaRPr sz="5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14442"/>
            <a:ext cx="4471035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800" spc="-170" dirty="0" smtClean="0"/>
              <a:t>Rationale</a:t>
            </a:r>
            <a:endParaRPr sz="2800" dirty="0"/>
          </a:p>
        </p:txBody>
      </p:sp>
      <p:sp>
        <p:nvSpPr>
          <p:cNvPr id="9" name="Rectangle 8"/>
          <p:cNvSpPr/>
          <p:nvPr/>
        </p:nvSpPr>
        <p:spPr>
          <a:xfrm>
            <a:off x="533400" y="762000"/>
            <a:ext cx="11125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lvl="1" algn="just"/>
            <a:r>
              <a:rPr lang="en-US" dirty="0"/>
              <a:t>Addressing these multifaceted challenges requires a Consolidated Youth Empowerment approach that transcends from Action to Impact. Our empowerment </a:t>
            </a:r>
            <a:r>
              <a:rPr lang="en-US" dirty="0" smtClean="0"/>
              <a:t>initiatives </a:t>
            </a:r>
            <a:r>
              <a:rPr lang="en-US" dirty="0"/>
              <a:t>are designed to deliver targeted, measurable outcomes by addressing the key barriers identified in the Status of Youth Report. Through strategic interventions in </a:t>
            </a:r>
            <a:r>
              <a:rPr lang="en-US" b="1" dirty="0"/>
              <a:t>Agriculture, Skills Development, Tech and Innovation , Climate Change Resilience &amp; Adaptation</a:t>
            </a:r>
            <a:r>
              <a:rPr lang="en-US" dirty="0"/>
              <a:t>, these programs aims to increase youth participation in productive activities, reduce poverty, and enhance overall well-being</a:t>
            </a:r>
            <a:r>
              <a:rPr lang="en-US" dirty="0" smtClean="0"/>
              <a:t>.”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"By fostering inclusive governance and improving access to technology, these initiatives will build a resilient youth population equipped with the tools and opportunities needed for sustainable socio-economic progress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 </a:t>
            </a:r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ultimate goal is to empower youth to become active agents of change, driving economic growth, social stability, and national development with tangible, lasting impact."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20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7225" y="0"/>
            <a:ext cx="7724775" cy="6858000"/>
            <a:chOff x="4467225" y="0"/>
            <a:chExt cx="77247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7075" y="0"/>
              <a:ext cx="511492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7225" y="0"/>
              <a:ext cx="7458075" cy="5562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7474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000000"/>
                </a:solidFill>
              </a:rPr>
              <a:t>Strategic</a:t>
            </a:r>
            <a:r>
              <a:rPr spc="275" dirty="0">
                <a:solidFill>
                  <a:srgbClr val="000000"/>
                </a:solidFill>
              </a:rPr>
              <a:t> </a:t>
            </a:r>
            <a:r>
              <a:rPr spc="65" dirty="0">
                <a:solidFill>
                  <a:srgbClr val="000000"/>
                </a:solidFill>
              </a:rPr>
              <a:t>Vision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17575" y="1850453"/>
            <a:ext cx="6321425" cy="318548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5080" indent="-229235">
              <a:lnSpc>
                <a:spcPct val="109500"/>
              </a:lnSpc>
              <a:spcBef>
                <a:spcPts val="60"/>
              </a:spcBef>
            </a:pPr>
            <a:r>
              <a:rPr spc="-10" dirty="0"/>
              <a:t>“Empower</a:t>
            </a:r>
            <a:r>
              <a:rPr spc="-45" dirty="0"/>
              <a:t> </a:t>
            </a:r>
            <a:r>
              <a:rPr spc="-60" dirty="0"/>
              <a:t>Sierra</a:t>
            </a:r>
            <a:r>
              <a:rPr spc="-114" dirty="0"/>
              <a:t> </a:t>
            </a:r>
            <a:r>
              <a:rPr spc="-40" dirty="0"/>
              <a:t>Leonean</a:t>
            </a:r>
            <a:r>
              <a:rPr spc="-130" dirty="0"/>
              <a:t> </a:t>
            </a:r>
            <a:r>
              <a:rPr spc="-25" dirty="0"/>
              <a:t>youth</a:t>
            </a:r>
            <a:r>
              <a:rPr spc="-55" dirty="0"/>
              <a:t> </a:t>
            </a:r>
            <a:r>
              <a:rPr spc="-90" dirty="0"/>
              <a:t>as</a:t>
            </a:r>
            <a:r>
              <a:rPr spc="-25" dirty="0"/>
              <a:t> innovators, </a:t>
            </a:r>
            <a:r>
              <a:rPr spc="-50" dirty="0"/>
              <a:t>entrepreneurs</a:t>
            </a:r>
            <a:r>
              <a:rPr spc="-100" dirty="0"/>
              <a:t> </a:t>
            </a:r>
            <a:r>
              <a:rPr spc="-10" dirty="0"/>
              <a:t>and</a:t>
            </a:r>
            <a:r>
              <a:rPr spc="-135" dirty="0"/>
              <a:t> </a:t>
            </a:r>
            <a:r>
              <a:rPr spc="-30" dirty="0"/>
              <a:t>leaders</a:t>
            </a:r>
            <a:r>
              <a:rPr spc="-9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spc="-10" dirty="0"/>
              <a:t>agriculture, </a:t>
            </a:r>
            <a:r>
              <a:rPr spc="-45" dirty="0"/>
              <a:t>climate</a:t>
            </a:r>
            <a:r>
              <a:rPr spc="-80" dirty="0"/>
              <a:t> </a:t>
            </a:r>
            <a:r>
              <a:rPr spc="-40" dirty="0"/>
              <a:t>resilience,</a:t>
            </a:r>
            <a:r>
              <a:rPr spc="-155" dirty="0"/>
              <a:t> </a:t>
            </a:r>
            <a:r>
              <a:rPr spc="-35" dirty="0"/>
              <a:t>skills,</a:t>
            </a:r>
            <a:r>
              <a:rPr spc="-150" dirty="0"/>
              <a:t> </a:t>
            </a:r>
            <a:r>
              <a:rPr spc="-10" dirty="0"/>
              <a:t>and</a:t>
            </a:r>
            <a:r>
              <a:rPr spc="-120" dirty="0"/>
              <a:t> </a:t>
            </a:r>
            <a:r>
              <a:rPr spc="-20" dirty="0"/>
              <a:t>the</a:t>
            </a:r>
            <a:r>
              <a:rPr spc="-5" dirty="0"/>
              <a:t> </a:t>
            </a:r>
            <a:r>
              <a:rPr spc="-10" dirty="0"/>
              <a:t>digital </a:t>
            </a:r>
            <a:r>
              <a:rPr spc="-20" dirty="0"/>
              <a:t>economy</a:t>
            </a:r>
            <a:r>
              <a:rPr spc="-65" dirty="0"/>
              <a:t> </a:t>
            </a:r>
            <a:r>
              <a:rPr spc="-440" dirty="0"/>
              <a:t>–</a:t>
            </a:r>
            <a:r>
              <a:rPr spc="-45" dirty="0"/>
              <a:t> </a:t>
            </a:r>
            <a:r>
              <a:rPr spc="-20" dirty="0"/>
              <a:t>fueling</a:t>
            </a:r>
            <a:r>
              <a:rPr spc="-45" dirty="0"/>
              <a:t> </a:t>
            </a:r>
            <a:r>
              <a:rPr dirty="0"/>
              <a:t>food</a:t>
            </a:r>
            <a:r>
              <a:rPr spc="-35" dirty="0"/>
              <a:t> </a:t>
            </a:r>
            <a:r>
              <a:rPr spc="-60" dirty="0"/>
              <a:t>security,</a:t>
            </a:r>
            <a:r>
              <a:rPr spc="-145" dirty="0"/>
              <a:t> </a:t>
            </a:r>
            <a:r>
              <a:rPr spc="-10" dirty="0"/>
              <a:t>inclusive </a:t>
            </a:r>
            <a:r>
              <a:rPr spc="-40" dirty="0"/>
              <a:t>growth,</a:t>
            </a:r>
            <a:r>
              <a:rPr spc="-140" dirty="0"/>
              <a:t> </a:t>
            </a:r>
            <a:r>
              <a:rPr spc="-10" dirty="0"/>
              <a:t>and</a:t>
            </a:r>
            <a:r>
              <a:rPr spc="-110" dirty="0"/>
              <a:t> </a:t>
            </a:r>
            <a:r>
              <a:rPr spc="-10" dirty="0"/>
              <a:t>resilience.”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pc="-80" dirty="0"/>
              <a:t>Ibrahim</a:t>
            </a:r>
            <a:r>
              <a:rPr spc="-55" dirty="0"/>
              <a:t> </a:t>
            </a:r>
            <a:r>
              <a:rPr spc="-40" dirty="0"/>
              <a:t>Sannoh,</a:t>
            </a:r>
            <a:r>
              <a:rPr spc="-140" dirty="0"/>
              <a:t> </a:t>
            </a:r>
            <a:r>
              <a:rPr spc="-25" dirty="0"/>
              <a:t>Minister</a:t>
            </a:r>
            <a:r>
              <a:rPr spc="-9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70" dirty="0"/>
              <a:t>Youth</a:t>
            </a:r>
            <a:r>
              <a:rPr spc="-105" dirty="0"/>
              <a:t> </a:t>
            </a:r>
            <a:r>
              <a:rPr spc="-10" dirty="0"/>
              <a:t>Affairs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6200" y="241268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5800" y="0"/>
            <a:ext cx="7696200" cy="6858000"/>
            <a:chOff x="4495800" y="0"/>
            <a:chExt cx="7696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7075" y="0"/>
              <a:ext cx="511492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0"/>
              <a:ext cx="7458075" cy="5562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7874" y="796290"/>
            <a:ext cx="88652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5" dirty="0">
                <a:solidFill>
                  <a:srgbClr val="000000"/>
                </a:solidFill>
              </a:rPr>
              <a:t>Alignment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235" dirty="0">
                <a:solidFill>
                  <a:srgbClr val="000000"/>
                </a:solidFill>
              </a:rPr>
              <a:t>with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135" dirty="0">
                <a:solidFill>
                  <a:srgbClr val="000000"/>
                </a:solidFill>
              </a:rPr>
              <a:t>National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60" dirty="0">
                <a:solidFill>
                  <a:srgbClr val="000000"/>
                </a:solidFill>
              </a:rPr>
              <a:t>Priorities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579625" y="2808351"/>
            <a:ext cx="1679575" cy="1127125"/>
            <a:chOff x="1579625" y="2808351"/>
            <a:chExt cx="1679575" cy="1127125"/>
          </a:xfrm>
        </p:grpSpPr>
        <p:sp>
          <p:nvSpPr>
            <p:cNvPr id="7" name="object 7"/>
            <p:cNvSpPr/>
            <p:nvPr/>
          </p:nvSpPr>
          <p:spPr>
            <a:xfrm>
              <a:off x="1585975" y="2814701"/>
              <a:ext cx="1504950" cy="952500"/>
            </a:xfrm>
            <a:custGeom>
              <a:avLst/>
              <a:gdLst/>
              <a:ahLst/>
              <a:cxnLst/>
              <a:rect l="l" t="t" r="r" b="b"/>
              <a:pathLst>
                <a:path w="1504950" h="952500">
                  <a:moveTo>
                    <a:pt x="1409700" y="0"/>
                  </a:moveTo>
                  <a:lnTo>
                    <a:pt x="95123" y="0"/>
                  </a:lnTo>
                  <a:lnTo>
                    <a:pt x="58078" y="7469"/>
                  </a:lnTo>
                  <a:lnTo>
                    <a:pt x="27844" y="27844"/>
                  </a:lnTo>
                  <a:lnTo>
                    <a:pt x="7469" y="58078"/>
                  </a:lnTo>
                  <a:lnTo>
                    <a:pt x="0" y="95123"/>
                  </a:lnTo>
                  <a:lnTo>
                    <a:pt x="0" y="857250"/>
                  </a:lnTo>
                  <a:lnTo>
                    <a:pt x="7469" y="894314"/>
                  </a:lnTo>
                  <a:lnTo>
                    <a:pt x="27844" y="924591"/>
                  </a:lnTo>
                  <a:lnTo>
                    <a:pt x="58078" y="945010"/>
                  </a:lnTo>
                  <a:lnTo>
                    <a:pt x="95123" y="952500"/>
                  </a:lnTo>
                  <a:lnTo>
                    <a:pt x="1409700" y="952500"/>
                  </a:lnTo>
                  <a:lnTo>
                    <a:pt x="1446764" y="945010"/>
                  </a:lnTo>
                  <a:lnTo>
                    <a:pt x="1477041" y="924591"/>
                  </a:lnTo>
                  <a:lnTo>
                    <a:pt x="1497460" y="894314"/>
                  </a:lnTo>
                  <a:lnTo>
                    <a:pt x="1504950" y="857250"/>
                  </a:lnTo>
                  <a:lnTo>
                    <a:pt x="1504950" y="95123"/>
                  </a:lnTo>
                  <a:lnTo>
                    <a:pt x="1497460" y="58078"/>
                  </a:lnTo>
                  <a:lnTo>
                    <a:pt x="1477041" y="27844"/>
                  </a:lnTo>
                  <a:lnTo>
                    <a:pt x="1446764" y="7469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758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5975" y="2814701"/>
              <a:ext cx="1504950" cy="952500"/>
            </a:xfrm>
            <a:custGeom>
              <a:avLst/>
              <a:gdLst/>
              <a:ahLst/>
              <a:cxnLst/>
              <a:rect l="l" t="t" r="r" b="b"/>
              <a:pathLst>
                <a:path w="1504950" h="952500">
                  <a:moveTo>
                    <a:pt x="0" y="95123"/>
                  </a:moveTo>
                  <a:lnTo>
                    <a:pt x="7469" y="58078"/>
                  </a:lnTo>
                  <a:lnTo>
                    <a:pt x="27844" y="27844"/>
                  </a:lnTo>
                  <a:lnTo>
                    <a:pt x="58078" y="7469"/>
                  </a:lnTo>
                  <a:lnTo>
                    <a:pt x="95123" y="0"/>
                  </a:lnTo>
                  <a:lnTo>
                    <a:pt x="1409700" y="0"/>
                  </a:lnTo>
                  <a:lnTo>
                    <a:pt x="1446764" y="7469"/>
                  </a:lnTo>
                  <a:lnTo>
                    <a:pt x="1477041" y="27844"/>
                  </a:lnTo>
                  <a:lnTo>
                    <a:pt x="1497460" y="58078"/>
                  </a:lnTo>
                  <a:lnTo>
                    <a:pt x="1504950" y="95123"/>
                  </a:lnTo>
                  <a:lnTo>
                    <a:pt x="1504950" y="857250"/>
                  </a:lnTo>
                  <a:lnTo>
                    <a:pt x="1497460" y="894314"/>
                  </a:lnTo>
                  <a:lnTo>
                    <a:pt x="1477041" y="924591"/>
                  </a:lnTo>
                  <a:lnTo>
                    <a:pt x="1446764" y="945010"/>
                  </a:lnTo>
                  <a:lnTo>
                    <a:pt x="1409700" y="952500"/>
                  </a:lnTo>
                  <a:lnTo>
                    <a:pt x="95123" y="952500"/>
                  </a:lnTo>
                  <a:lnTo>
                    <a:pt x="58078" y="945010"/>
                  </a:lnTo>
                  <a:lnTo>
                    <a:pt x="27844" y="924591"/>
                  </a:lnTo>
                  <a:lnTo>
                    <a:pt x="7469" y="894314"/>
                  </a:lnTo>
                  <a:lnTo>
                    <a:pt x="0" y="857250"/>
                  </a:lnTo>
                  <a:lnTo>
                    <a:pt x="0" y="951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7900" y="2967101"/>
              <a:ext cx="1504950" cy="962025"/>
            </a:xfrm>
            <a:custGeom>
              <a:avLst/>
              <a:gdLst/>
              <a:ahLst/>
              <a:cxnLst/>
              <a:rect l="l" t="t" r="r" b="b"/>
              <a:pathLst>
                <a:path w="1504950" h="962025">
                  <a:moveTo>
                    <a:pt x="1408684" y="0"/>
                  </a:moveTo>
                  <a:lnTo>
                    <a:pt x="96138" y="0"/>
                  </a:lnTo>
                  <a:lnTo>
                    <a:pt x="58721" y="7556"/>
                  </a:lnTo>
                  <a:lnTo>
                    <a:pt x="28162" y="28162"/>
                  </a:lnTo>
                  <a:lnTo>
                    <a:pt x="7556" y="58721"/>
                  </a:lnTo>
                  <a:lnTo>
                    <a:pt x="0" y="96138"/>
                  </a:lnTo>
                  <a:lnTo>
                    <a:pt x="0" y="865759"/>
                  </a:lnTo>
                  <a:lnTo>
                    <a:pt x="7556" y="903196"/>
                  </a:lnTo>
                  <a:lnTo>
                    <a:pt x="28162" y="933799"/>
                  </a:lnTo>
                  <a:lnTo>
                    <a:pt x="58721" y="954448"/>
                  </a:lnTo>
                  <a:lnTo>
                    <a:pt x="96138" y="962025"/>
                  </a:lnTo>
                  <a:lnTo>
                    <a:pt x="1408684" y="962025"/>
                  </a:lnTo>
                  <a:lnTo>
                    <a:pt x="1446121" y="954448"/>
                  </a:lnTo>
                  <a:lnTo>
                    <a:pt x="1476724" y="933799"/>
                  </a:lnTo>
                  <a:lnTo>
                    <a:pt x="1497373" y="903196"/>
                  </a:lnTo>
                  <a:lnTo>
                    <a:pt x="1504950" y="865759"/>
                  </a:lnTo>
                  <a:lnTo>
                    <a:pt x="1504950" y="96138"/>
                  </a:lnTo>
                  <a:lnTo>
                    <a:pt x="1497373" y="58721"/>
                  </a:lnTo>
                  <a:lnTo>
                    <a:pt x="1476724" y="28162"/>
                  </a:lnTo>
                  <a:lnTo>
                    <a:pt x="1446121" y="7556"/>
                  </a:lnTo>
                  <a:lnTo>
                    <a:pt x="14086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7900" y="2967101"/>
              <a:ext cx="1504950" cy="962025"/>
            </a:xfrm>
            <a:custGeom>
              <a:avLst/>
              <a:gdLst/>
              <a:ahLst/>
              <a:cxnLst/>
              <a:rect l="l" t="t" r="r" b="b"/>
              <a:pathLst>
                <a:path w="1504950" h="962025">
                  <a:moveTo>
                    <a:pt x="0" y="96138"/>
                  </a:moveTo>
                  <a:lnTo>
                    <a:pt x="7556" y="58721"/>
                  </a:lnTo>
                  <a:lnTo>
                    <a:pt x="28162" y="28162"/>
                  </a:lnTo>
                  <a:lnTo>
                    <a:pt x="58721" y="7556"/>
                  </a:lnTo>
                  <a:lnTo>
                    <a:pt x="96138" y="0"/>
                  </a:lnTo>
                  <a:lnTo>
                    <a:pt x="1408684" y="0"/>
                  </a:lnTo>
                  <a:lnTo>
                    <a:pt x="1446121" y="7556"/>
                  </a:lnTo>
                  <a:lnTo>
                    <a:pt x="1476724" y="28162"/>
                  </a:lnTo>
                  <a:lnTo>
                    <a:pt x="1497373" y="58721"/>
                  </a:lnTo>
                  <a:lnTo>
                    <a:pt x="1504950" y="96138"/>
                  </a:lnTo>
                  <a:lnTo>
                    <a:pt x="1504950" y="865759"/>
                  </a:lnTo>
                  <a:lnTo>
                    <a:pt x="1497373" y="903196"/>
                  </a:lnTo>
                  <a:lnTo>
                    <a:pt x="1476724" y="933799"/>
                  </a:lnTo>
                  <a:lnTo>
                    <a:pt x="1446121" y="954448"/>
                  </a:lnTo>
                  <a:lnTo>
                    <a:pt x="1408684" y="962025"/>
                  </a:lnTo>
                  <a:lnTo>
                    <a:pt x="96138" y="962025"/>
                  </a:lnTo>
                  <a:lnTo>
                    <a:pt x="58721" y="954448"/>
                  </a:lnTo>
                  <a:lnTo>
                    <a:pt x="28162" y="933799"/>
                  </a:lnTo>
                  <a:lnTo>
                    <a:pt x="7556" y="903196"/>
                  </a:lnTo>
                  <a:lnTo>
                    <a:pt x="0" y="865759"/>
                  </a:lnTo>
                  <a:lnTo>
                    <a:pt x="0" y="96138"/>
                  </a:lnTo>
                  <a:close/>
                </a:path>
              </a:pathLst>
            </a:custGeom>
            <a:ln w="12700">
              <a:solidFill>
                <a:srgbClr val="7584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77389" y="3322256"/>
            <a:ext cx="10515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latin typeface="Tahoma"/>
                <a:cs typeface="Tahoma"/>
              </a:rPr>
              <a:t>FEED</a:t>
            </a:r>
            <a:r>
              <a:rPr sz="1200" spc="-8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SALONE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17951" y="2808351"/>
            <a:ext cx="1689100" cy="1127125"/>
            <a:chOff x="3417951" y="2808351"/>
            <a:chExt cx="1689100" cy="1127125"/>
          </a:xfrm>
        </p:grpSpPr>
        <p:sp>
          <p:nvSpPr>
            <p:cNvPr id="13" name="object 13"/>
            <p:cNvSpPr/>
            <p:nvPr/>
          </p:nvSpPr>
          <p:spPr>
            <a:xfrm>
              <a:off x="3424301" y="2814701"/>
              <a:ext cx="1504950" cy="952500"/>
            </a:xfrm>
            <a:custGeom>
              <a:avLst/>
              <a:gdLst/>
              <a:ahLst/>
              <a:cxnLst/>
              <a:rect l="l" t="t" r="r" b="b"/>
              <a:pathLst>
                <a:path w="1504950" h="952500">
                  <a:moveTo>
                    <a:pt x="1409700" y="0"/>
                  </a:moveTo>
                  <a:lnTo>
                    <a:pt x="95123" y="0"/>
                  </a:lnTo>
                  <a:lnTo>
                    <a:pt x="58078" y="7469"/>
                  </a:lnTo>
                  <a:lnTo>
                    <a:pt x="27844" y="27844"/>
                  </a:lnTo>
                  <a:lnTo>
                    <a:pt x="7469" y="58078"/>
                  </a:lnTo>
                  <a:lnTo>
                    <a:pt x="0" y="95123"/>
                  </a:lnTo>
                  <a:lnTo>
                    <a:pt x="0" y="857250"/>
                  </a:lnTo>
                  <a:lnTo>
                    <a:pt x="7469" y="894314"/>
                  </a:lnTo>
                  <a:lnTo>
                    <a:pt x="27844" y="924591"/>
                  </a:lnTo>
                  <a:lnTo>
                    <a:pt x="58078" y="945010"/>
                  </a:lnTo>
                  <a:lnTo>
                    <a:pt x="95123" y="952500"/>
                  </a:lnTo>
                  <a:lnTo>
                    <a:pt x="1409700" y="952500"/>
                  </a:lnTo>
                  <a:lnTo>
                    <a:pt x="1446764" y="945010"/>
                  </a:lnTo>
                  <a:lnTo>
                    <a:pt x="1477041" y="924591"/>
                  </a:lnTo>
                  <a:lnTo>
                    <a:pt x="1497460" y="894314"/>
                  </a:lnTo>
                  <a:lnTo>
                    <a:pt x="1504950" y="857250"/>
                  </a:lnTo>
                  <a:lnTo>
                    <a:pt x="1504950" y="95123"/>
                  </a:lnTo>
                  <a:lnTo>
                    <a:pt x="1497460" y="58078"/>
                  </a:lnTo>
                  <a:lnTo>
                    <a:pt x="1477041" y="27844"/>
                  </a:lnTo>
                  <a:lnTo>
                    <a:pt x="1446764" y="7469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758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4301" y="2814701"/>
              <a:ext cx="1504950" cy="952500"/>
            </a:xfrm>
            <a:custGeom>
              <a:avLst/>
              <a:gdLst/>
              <a:ahLst/>
              <a:cxnLst/>
              <a:rect l="l" t="t" r="r" b="b"/>
              <a:pathLst>
                <a:path w="1504950" h="952500">
                  <a:moveTo>
                    <a:pt x="0" y="95123"/>
                  </a:moveTo>
                  <a:lnTo>
                    <a:pt x="7469" y="58078"/>
                  </a:lnTo>
                  <a:lnTo>
                    <a:pt x="27844" y="27844"/>
                  </a:lnTo>
                  <a:lnTo>
                    <a:pt x="58078" y="7469"/>
                  </a:lnTo>
                  <a:lnTo>
                    <a:pt x="95123" y="0"/>
                  </a:lnTo>
                  <a:lnTo>
                    <a:pt x="1409700" y="0"/>
                  </a:lnTo>
                  <a:lnTo>
                    <a:pt x="1446764" y="7469"/>
                  </a:lnTo>
                  <a:lnTo>
                    <a:pt x="1477041" y="27844"/>
                  </a:lnTo>
                  <a:lnTo>
                    <a:pt x="1497460" y="58078"/>
                  </a:lnTo>
                  <a:lnTo>
                    <a:pt x="1504950" y="95123"/>
                  </a:lnTo>
                  <a:lnTo>
                    <a:pt x="1504950" y="857250"/>
                  </a:lnTo>
                  <a:lnTo>
                    <a:pt x="1497460" y="894314"/>
                  </a:lnTo>
                  <a:lnTo>
                    <a:pt x="1477041" y="924591"/>
                  </a:lnTo>
                  <a:lnTo>
                    <a:pt x="1446764" y="945010"/>
                  </a:lnTo>
                  <a:lnTo>
                    <a:pt x="1409700" y="952500"/>
                  </a:lnTo>
                  <a:lnTo>
                    <a:pt x="95123" y="952500"/>
                  </a:lnTo>
                  <a:lnTo>
                    <a:pt x="58078" y="945010"/>
                  </a:lnTo>
                  <a:lnTo>
                    <a:pt x="27844" y="924591"/>
                  </a:lnTo>
                  <a:lnTo>
                    <a:pt x="7469" y="894314"/>
                  </a:lnTo>
                  <a:lnTo>
                    <a:pt x="0" y="857250"/>
                  </a:lnTo>
                  <a:lnTo>
                    <a:pt x="0" y="951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5751" y="2967101"/>
              <a:ext cx="1504950" cy="962025"/>
            </a:xfrm>
            <a:custGeom>
              <a:avLst/>
              <a:gdLst/>
              <a:ahLst/>
              <a:cxnLst/>
              <a:rect l="l" t="t" r="r" b="b"/>
              <a:pathLst>
                <a:path w="1504950" h="962025">
                  <a:moveTo>
                    <a:pt x="1408684" y="0"/>
                  </a:moveTo>
                  <a:lnTo>
                    <a:pt x="96138" y="0"/>
                  </a:lnTo>
                  <a:lnTo>
                    <a:pt x="58721" y="7556"/>
                  </a:lnTo>
                  <a:lnTo>
                    <a:pt x="28162" y="28162"/>
                  </a:lnTo>
                  <a:lnTo>
                    <a:pt x="7556" y="58721"/>
                  </a:lnTo>
                  <a:lnTo>
                    <a:pt x="0" y="96138"/>
                  </a:lnTo>
                  <a:lnTo>
                    <a:pt x="0" y="865759"/>
                  </a:lnTo>
                  <a:lnTo>
                    <a:pt x="7556" y="903196"/>
                  </a:lnTo>
                  <a:lnTo>
                    <a:pt x="28162" y="933799"/>
                  </a:lnTo>
                  <a:lnTo>
                    <a:pt x="58721" y="954448"/>
                  </a:lnTo>
                  <a:lnTo>
                    <a:pt x="96138" y="962025"/>
                  </a:lnTo>
                  <a:lnTo>
                    <a:pt x="1408684" y="962025"/>
                  </a:lnTo>
                  <a:lnTo>
                    <a:pt x="1446121" y="954448"/>
                  </a:lnTo>
                  <a:lnTo>
                    <a:pt x="1476724" y="933799"/>
                  </a:lnTo>
                  <a:lnTo>
                    <a:pt x="1497373" y="903196"/>
                  </a:lnTo>
                  <a:lnTo>
                    <a:pt x="1504950" y="865759"/>
                  </a:lnTo>
                  <a:lnTo>
                    <a:pt x="1504950" y="96138"/>
                  </a:lnTo>
                  <a:lnTo>
                    <a:pt x="1497373" y="58721"/>
                  </a:lnTo>
                  <a:lnTo>
                    <a:pt x="1476724" y="28162"/>
                  </a:lnTo>
                  <a:lnTo>
                    <a:pt x="1446121" y="7556"/>
                  </a:lnTo>
                  <a:lnTo>
                    <a:pt x="140868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5751" y="2967101"/>
              <a:ext cx="1504950" cy="962025"/>
            </a:xfrm>
            <a:custGeom>
              <a:avLst/>
              <a:gdLst/>
              <a:ahLst/>
              <a:cxnLst/>
              <a:rect l="l" t="t" r="r" b="b"/>
              <a:pathLst>
                <a:path w="1504950" h="962025">
                  <a:moveTo>
                    <a:pt x="0" y="96138"/>
                  </a:moveTo>
                  <a:lnTo>
                    <a:pt x="7556" y="58721"/>
                  </a:lnTo>
                  <a:lnTo>
                    <a:pt x="28162" y="28162"/>
                  </a:lnTo>
                  <a:lnTo>
                    <a:pt x="58721" y="7556"/>
                  </a:lnTo>
                  <a:lnTo>
                    <a:pt x="96138" y="0"/>
                  </a:lnTo>
                  <a:lnTo>
                    <a:pt x="1408684" y="0"/>
                  </a:lnTo>
                  <a:lnTo>
                    <a:pt x="1446121" y="7556"/>
                  </a:lnTo>
                  <a:lnTo>
                    <a:pt x="1476724" y="28162"/>
                  </a:lnTo>
                  <a:lnTo>
                    <a:pt x="1497373" y="58721"/>
                  </a:lnTo>
                  <a:lnTo>
                    <a:pt x="1504950" y="96138"/>
                  </a:lnTo>
                  <a:lnTo>
                    <a:pt x="1504950" y="865759"/>
                  </a:lnTo>
                  <a:lnTo>
                    <a:pt x="1497373" y="903196"/>
                  </a:lnTo>
                  <a:lnTo>
                    <a:pt x="1476724" y="933799"/>
                  </a:lnTo>
                  <a:lnTo>
                    <a:pt x="1446121" y="954448"/>
                  </a:lnTo>
                  <a:lnTo>
                    <a:pt x="1408684" y="962025"/>
                  </a:lnTo>
                  <a:lnTo>
                    <a:pt x="96138" y="962025"/>
                  </a:lnTo>
                  <a:lnTo>
                    <a:pt x="58721" y="954448"/>
                  </a:lnTo>
                  <a:lnTo>
                    <a:pt x="28162" y="933799"/>
                  </a:lnTo>
                  <a:lnTo>
                    <a:pt x="7556" y="903196"/>
                  </a:lnTo>
                  <a:lnTo>
                    <a:pt x="0" y="865759"/>
                  </a:lnTo>
                  <a:lnTo>
                    <a:pt x="0" y="96138"/>
                  </a:lnTo>
                  <a:close/>
                </a:path>
              </a:pathLst>
            </a:custGeom>
            <a:ln w="12700">
              <a:solidFill>
                <a:srgbClr val="7584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15079" y="3156203"/>
            <a:ext cx="1055370" cy="5330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1905" algn="ctr">
              <a:lnSpc>
                <a:spcPct val="91300"/>
              </a:lnSpc>
              <a:spcBef>
                <a:spcPts val="225"/>
              </a:spcBef>
            </a:pPr>
            <a:r>
              <a:rPr lang="en-US" sz="1200" spc="-10" dirty="0" smtClean="0">
                <a:latin typeface="Tahoma"/>
                <a:cs typeface="Tahoma"/>
              </a:rPr>
              <a:t>HUMAN CAPITAL DEVELOPMENT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56276" y="2808351"/>
            <a:ext cx="1689100" cy="1127125"/>
            <a:chOff x="5256276" y="2808351"/>
            <a:chExt cx="1689100" cy="1127125"/>
          </a:xfrm>
        </p:grpSpPr>
        <p:sp>
          <p:nvSpPr>
            <p:cNvPr id="19" name="object 19"/>
            <p:cNvSpPr/>
            <p:nvPr/>
          </p:nvSpPr>
          <p:spPr>
            <a:xfrm>
              <a:off x="5262626" y="2814701"/>
              <a:ext cx="1504950" cy="952500"/>
            </a:xfrm>
            <a:custGeom>
              <a:avLst/>
              <a:gdLst/>
              <a:ahLst/>
              <a:cxnLst/>
              <a:rect l="l" t="t" r="r" b="b"/>
              <a:pathLst>
                <a:path w="1504950" h="952500">
                  <a:moveTo>
                    <a:pt x="1409700" y="0"/>
                  </a:moveTo>
                  <a:lnTo>
                    <a:pt x="95123" y="0"/>
                  </a:lnTo>
                  <a:lnTo>
                    <a:pt x="58078" y="7469"/>
                  </a:lnTo>
                  <a:lnTo>
                    <a:pt x="27844" y="27844"/>
                  </a:lnTo>
                  <a:lnTo>
                    <a:pt x="7469" y="58078"/>
                  </a:lnTo>
                  <a:lnTo>
                    <a:pt x="0" y="95123"/>
                  </a:lnTo>
                  <a:lnTo>
                    <a:pt x="0" y="857250"/>
                  </a:lnTo>
                  <a:lnTo>
                    <a:pt x="7469" y="894314"/>
                  </a:lnTo>
                  <a:lnTo>
                    <a:pt x="27844" y="924591"/>
                  </a:lnTo>
                  <a:lnTo>
                    <a:pt x="58078" y="945010"/>
                  </a:lnTo>
                  <a:lnTo>
                    <a:pt x="95123" y="952500"/>
                  </a:lnTo>
                  <a:lnTo>
                    <a:pt x="1409700" y="952500"/>
                  </a:lnTo>
                  <a:lnTo>
                    <a:pt x="1446764" y="945010"/>
                  </a:lnTo>
                  <a:lnTo>
                    <a:pt x="1477041" y="924591"/>
                  </a:lnTo>
                  <a:lnTo>
                    <a:pt x="1497460" y="894314"/>
                  </a:lnTo>
                  <a:lnTo>
                    <a:pt x="1504950" y="857250"/>
                  </a:lnTo>
                  <a:lnTo>
                    <a:pt x="1504950" y="95123"/>
                  </a:lnTo>
                  <a:lnTo>
                    <a:pt x="1497460" y="58078"/>
                  </a:lnTo>
                  <a:lnTo>
                    <a:pt x="1477041" y="27844"/>
                  </a:lnTo>
                  <a:lnTo>
                    <a:pt x="1446764" y="7469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758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62626" y="2814701"/>
              <a:ext cx="1504950" cy="952500"/>
            </a:xfrm>
            <a:custGeom>
              <a:avLst/>
              <a:gdLst/>
              <a:ahLst/>
              <a:cxnLst/>
              <a:rect l="l" t="t" r="r" b="b"/>
              <a:pathLst>
                <a:path w="1504950" h="952500">
                  <a:moveTo>
                    <a:pt x="0" y="95123"/>
                  </a:moveTo>
                  <a:lnTo>
                    <a:pt x="7469" y="58078"/>
                  </a:lnTo>
                  <a:lnTo>
                    <a:pt x="27844" y="27844"/>
                  </a:lnTo>
                  <a:lnTo>
                    <a:pt x="58078" y="7469"/>
                  </a:lnTo>
                  <a:lnTo>
                    <a:pt x="95123" y="0"/>
                  </a:lnTo>
                  <a:lnTo>
                    <a:pt x="1409700" y="0"/>
                  </a:lnTo>
                  <a:lnTo>
                    <a:pt x="1446764" y="7469"/>
                  </a:lnTo>
                  <a:lnTo>
                    <a:pt x="1477041" y="27844"/>
                  </a:lnTo>
                  <a:lnTo>
                    <a:pt x="1497460" y="58078"/>
                  </a:lnTo>
                  <a:lnTo>
                    <a:pt x="1504950" y="95123"/>
                  </a:lnTo>
                  <a:lnTo>
                    <a:pt x="1504950" y="857250"/>
                  </a:lnTo>
                  <a:lnTo>
                    <a:pt x="1497460" y="894314"/>
                  </a:lnTo>
                  <a:lnTo>
                    <a:pt x="1477041" y="924591"/>
                  </a:lnTo>
                  <a:lnTo>
                    <a:pt x="1446764" y="945010"/>
                  </a:lnTo>
                  <a:lnTo>
                    <a:pt x="1409700" y="952500"/>
                  </a:lnTo>
                  <a:lnTo>
                    <a:pt x="95123" y="952500"/>
                  </a:lnTo>
                  <a:lnTo>
                    <a:pt x="58078" y="945010"/>
                  </a:lnTo>
                  <a:lnTo>
                    <a:pt x="27844" y="924591"/>
                  </a:lnTo>
                  <a:lnTo>
                    <a:pt x="7469" y="894314"/>
                  </a:lnTo>
                  <a:lnTo>
                    <a:pt x="0" y="857250"/>
                  </a:lnTo>
                  <a:lnTo>
                    <a:pt x="0" y="951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4076" y="2967101"/>
              <a:ext cx="1504950" cy="962025"/>
            </a:xfrm>
            <a:custGeom>
              <a:avLst/>
              <a:gdLst/>
              <a:ahLst/>
              <a:cxnLst/>
              <a:rect l="l" t="t" r="r" b="b"/>
              <a:pathLst>
                <a:path w="1504950" h="962025">
                  <a:moveTo>
                    <a:pt x="1408683" y="0"/>
                  </a:moveTo>
                  <a:lnTo>
                    <a:pt x="96138" y="0"/>
                  </a:lnTo>
                  <a:lnTo>
                    <a:pt x="58721" y="7556"/>
                  </a:lnTo>
                  <a:lnTo>
                    <a:pt x="28162" y="28162"/>
                  </a:lnTo>
                  <a:lnTo>
                    <a:pt x="7556" y="58721"/>
                  </a:lnTo>
                  <a:lnTo>
                    <a:pt x="0" y="96138"/>
                  </a:lnTo>
                  <a:lnTo>
                    <a:pt x="0" y="865759"/>
                  </a:lnTo>
                  <a:lnTo>
                    <a:pt x="7556" y="903196"/>
                  </a:lnTo>
                  <a:lnTo>
                    <a:pt x="28162" y="933799"/>
                  </a:lnTo>
                  <a:lnTo>
                    <a:pt x="58721" y="954448"/>
                  </a:lnTo>
                  <a:lnTo>
                    <a:pt x="96138" y="962025"/>
                  </a:lnTo>
                  <a:lnTo>
                    <a:pt x="1408683" y="962025"/>
                  </a:lnTo>
                  <a:lnTo>
                    <a:pt x="1446121" y="954448"/>
                  </a:lnTo>
                  <a:lnTo>
                    <a:pt x="1476724" y="933799"/>
                  </a:lnTo>
                  <a:lnTo>
                    <a:pt x="1497373" y="903196"/>
                  </a:lnTo>
                  <a:lnTo>
                    <a:pt x="1504950" y="865759"/>
                  </a:lnTo>
                  <a:lnTo>
                    <a:pt x="1504950" y="96138"/>
                  </a:lnTo>
                  <a:lnTo>
                    <a:pt x="1497373" y="58721"/>
                  </a:lnTo>
                  <a:lnTo>
                    <a:pt x="1476724" y="28162"/>
                  </a:lnTo>
                  <a:lnTo>
                    <a:pt x="1446121" y="7556"/>
                  </a:lnTo>
                  <a:lnTo>
                    <a:pt x="14086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434076" y="2967101"/>
              <a:ext cx="1504950" cy="962025"/>
            </a:xfrm>
            <a:custGeom>
              <a:avLst/>
              <a:gdLst/>
              <a:ahLst/>
              <a:cxnLst/>
              <a:rect l="l" t="t" r="r" b="b"/>
              <a:pathLst>
                <a:path w="1504950" h="962025">
                  <a:moveTo>
                    <a:pt x="0" y="96138"/>
                  </a:moveTo>
                  <a:lnTo>
                    <a:pt x="7556" y="58721"/>
                  </a:lnTo>
                  <a:lnTo>
                    <a:pt x="28162" y="28162"/>
                  </a:lnTo>
                  <a:lnTo>
                    <a:pt x="58721" y="7556"/>
                  </a:lnTo>
                  <a:lnTo>
                    <a:pt x="96138" y="0"/>
                  </a:lnTo>
                  <a:lnTo>
                    <a:pt x="1408683" y="0"/>
                  </a:lnTo>
                  <a:lnTo>
                    <a:pt x="1446121" y="7556"/>
                  </a:lnTo>
                  <a:lnTo>
                    <a:pt x="1476724" y="28162"/>
                  </a:lnTo>
                  <a:lnTo>
                    <a:pt x="1497373" y="58721"/>
                  </a:lnTo>
                  <a:lnTo>
                    <a:pt x="1504950" y="96138"/>
                  </a:lnTo>
                  <a:lnTo>
                    <a:pt x="1504950" y="865759"/>
                  </a:lnTo>
                  <a:lnTo>
                    <a:pt x="1497373" y="903196"/>
                  </a:lnTo>
                  <a:lnTo>
                    <a:pt x="1476724" y="933799"/>
                  </a:lnTo>
                  <a:lnTo>
                    <a:pt x="1446121" y="954448"/>
                  </a:lnTo>
                  <a:lnTo>
                    <a:pt x="1408683" y="962025"/>
                  </a:lnTo>
                  <a:lnTo>
                    <a:pt x="96138" y="962025"/>
                  </a:lnTo>
                  <a:lnTo>
                    <a:pt x="58721" y="954448"/>
                  </a:lnTo>
                  <a:lnTo>
                    <a:pt x="28162" y="933799"/>
                  </a:lnTo>
                  <a:lnTo>
                    <a:pt x="7556" y="903196"/>
                  </a:lnTo>
                  <a:lnTo>
                    <a:pt x="0" y="865759"/>
                  </a:lnTo>
                  <a:lnTo>
                    <a:pt x="0" y="96138"/>
                  </a:lnTo>
                  <a:close/>
                </a:path>
              </a:pathLst>
            </a:custGeom>
            <a:ln w="12700">
              <a:solidFill>
                <a:srgbClr val="7584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09972" y="3239198"/>
            <a:ext cx="1199768" cy="56682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6675" marR="5080" indent="-53975">
              <a:lnSpc>
                <a:spcPts val="1350"/>
              </a:lnSpc>
              <a:spcBef>
                <a:spcPts val="220"/>
              </a:spcBef>
            </a:pPr>
            <a:r>
              <a:rPr lang="en-US" sz="1200" spc="85" dirty="0" smtClean="0">
                <a:latin typeface="Tahoma"/>
                <a:cs typeface="Tahoma"/>
              </a:rPr>
              <a:t>YOUTH EMPLOYMENT SCHEME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94601" y="2808351"/>
            <a:ext cx="1689100" cy="1127125"/>
            <a:chOff x="7094601" y="2808351"/>
            <a:chExt cx="1689100" cy="1127125"/>
          </a:xfrm>
        </p:grpSpPr>
        <p:sp>
          <p:nvSpPr>
            <p:cNvPr id="25" name="object 25"/>
            <p:cNvSpPr/>
            <p:nvPr/>
          </p:nvSpPr>
          <p:spPr>
            <a:xfrm>
              <a:off x="7100951" y="2814701"/>
              <a:ext cx="1504950" cy="952500"/>
            </a:xfrm>
            <a:custGeom>
              <a:avLst/>
              <a:gdLst/>
              <a:ahLst/>
              <a:cxnLst/>
              <a:rect l="l" t="t" r="r" b="b"/>
              <a:pathLst>
                <a:path w="1504950" h="952500">
                  <a:moveTo>
                    <a:pt x="1409700" y="0"/>
                  </a:moveTo>
                  <a:lnTo>
                    <a:pt x="95123" y="0"/>
                  </a:lnTo>
                  <a:lnTo>
                    <a:pt x="58078" y="7469"/>
                  </a:lnTo>
                  <a:lnTo>
                    <a:pt x="27844" y="27844"/>
                  </a:lnTo>
                  <a:lnTo>
                    <a:pt x="7469" y="58078"/>
                  </a:lnTo>
                  <a:lnTo>
                    <a:pt x="0" y="95123"/>
                  </a:lnTo>
                  <a:lnTo>
                    <a:pt x="0" y="857250"/>
                  </a:lnTo>
                  <a:lnTo>
                    <a:pt x="7469" y="894314"/>
                  </a:lnTo>
                  <a:lnTo>
                    <a:pt x="27844" y="924591"/>
                  </a:lnTo>
                  <a:lnTo>
                    <a:pt x="58078" y="945010"/>
                  </a:lnTo>
                  <a:lnTo>
                    <a:pt x="95123" y="952500"/>
                  </a:lnTo>
                  <a:lnTo>
                    <a:pt x="1409700" y="952500"/>
                  </a:lnTo>
                  <a:lnTo>
                    <a:pt x="1446764" y="945010"/>
                  </a:lnTo>
                  <a:lnTo>
                    <a:pt x="1477041" y="924591"/>
                  </a:lnTo>
                  <a:lnTo>
                    <a:pt x="1497460" y="894314"/>
                  </a:lnTo>
                  <a:lnTo>
                    <a:pt x="1504950" y="857250"/>
                  </a:lnTo>
                  <a:lnTo>
                    <a:pt x="1504950" y="95123"/>
                  </a:lnTo>
                  <a:lnTo>
                    <a:pt x="1497460" y="58078"/>
                  </a:lnTo>
                  <a:lnTo>
                    <a:pt x="1477041" y="27844"/>
                  </a:lnTo>
                  <a:lnTo>
                    <a:pt x="1446764" y="7469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758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00951" y="2814701"/>
              <a:ext cx="1504950" cy="952500"/>
            </a:xfrm>
            <a:custGeom>
              <a:avLst/>
              <a:gdLst/>
              <a:ahLst/>
              <a:cxnLst/>
              <a:rect l="l" t="t" r="r" b="b"/>
              <a:pathLst>
                <a:path w="1504950" h="952500">
                  <a:moveTo>
                    <a:pt x="0" y="95123"/>
                  </a:moveTo>
                  <a:lnTo>
                    <a:pt x="7469" y="58078"/>
                  </a:lnTo>
                  <a:lnTo>
                    <a:pt x="27844" y="27844"/>
                  </a:lnTo>
                  <a:lnTo>
                    <a:pt x="58078" y="7469"/>
                  </a:lnTo>
                  <a:lnTo>
                    <a:pt x="95123" y="0"/>
                  </a:lnTo>
                  <a:lnTo>
                    <a:pt x="1409700" y="0"/>
                  </a:lnTo>
                  <a:lnTo>
                    <a:pt x="1446764" y="7469"/>
                  </a:lnTo>
                  <a:lnTo>
                    <a:pt x="1477041" y="27844"/>
                  </a:lnTo>
                  <a:lnTo>
                    <a:pt x="1497460" y="58078"/>
                  </a:lnTo>
                  <a:lnTo>
                    <a:pt x="1504950" y="95123"/>
                  </a:lnTo>
                  <a:lnTo>
                    <a:pt x="1504950" y="857250"/>
                  </a:lnTo>
                  <a:lnTo>
                    <a:pt x="1497460" y="894314"/>
                  </a:lnTo>
                  <a:lnTo>
                    <a:pt x="1477041" y="924591"/>
                  </a:lnTo>
                  <a:lnTo>
                    <a:pt x="1446764" y="945010"/>
                  </a:lnTo>
                  <a:lnTo>
                    <a:pt x="1409700" y="952500"/>
                  </a:lnTo>
                  <a:lnTo>
                    <a:pt x="95123" y="952500"/>
                  </a:lnTo>
                  <a:lnTo>
                    <a:pt x="58078" y="945010"/>
                  </a:lnTo>
                  <a:lnTo>
                    <a:pt x="27844" y="924591"/>
                  </a:lnTo>
                  <a:lnTo>
                    <a:pt x="7469" y="894314"/>
                  </a:lnTo>
                  <a:lnTo>
                    <a:pt x="0" y="857250"/>
                  </a:lnTo>
                  <a:lnTo>
                    <a:pt x="0" y="951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72401" y="2967101"/>
              <a:ext cx="1504950" cy="962025"/>
            </a:xfrm>
            <a:custGeom>
              <a:avLst/>
              <a:gdLst/>
              <a:ahLst/>
              <a:cxnLst/>
              <a:rect l="l" t="t" r="r" b="b"/>
              <a:pathLst>
                <a:path w="1504950" h="962025">
                  <a:moveTo>
                    <a:pt x="1408683" y="0"/>
                  </a:moveTo>
                  <a:lnTo>
                    <a:pt x="96139" y="0"/>
                  </a:lnTo>
                  <a:lnTo>
                    <a:pt x="58721" y="7556"/>
                  </a:lnTo>
                  <a:lnTo>
                    <a:pt x="28162" y="28162"/>
                  </a:lnTo>
                  <a:lnTo>
                    <a:pt x="7556" y="58721"/>
                  </a:lnTo>
                  <a:lnTo>
                    <a:pt x="0" y="96138"/>
                  </a:lnTo>
                  <a:lnTo>
                    <a:pt x="0" y="865759"/>
                  </a:lnTo>
                  <a:lnTo>
                    <a:pt x="7556" y="903196"/>
                  </a:lnTo>
                  <a:lnTo>
                    <a:pt x="28162" y="933799"/>
                  </a:lnTo>
                  <a:lnTo>
                    <a:pt x="58721" y="954448"/>
                  </a:lnTo>
                  <a:lnTo>
                    <a:pt x="96139" y="962025"/>
                  </a:lnTo>
                  <a:lnTo>
                    <a:pt x="1408683" y="962025"/>
                  </a:lnTo>
                  <a:lnTo>
                    <a:pt x="1446121" y="954448"/>
                  </a:lnTo>
                  <a:lnTo>
                    <a:pt x="1476724" y="933799"/>
                  </a:lnTo>
                  <a:lnTo>
                    <a:pt x="1497373" y="903196"/>
                  </a:lnTo>
                  <a:lnTo>
                    <a:pt x="1504950" y="865759"/>
                  </a:lnTo>
                  <a:lnTo>
                    <a:pt x="1504950" y="96138"/>
                  </a:lnTo>
                  <a:lnTo>
                    <a:pt x="1497373" y="58721"/>
                  </a:lnTo>
                  <a:lnTo>
                    <a:pt x="1476724" y="28162"/>
                  </a:lnTo>
                  <a:lnTo>
                    <a:pt x="1446121" y="7556"/>
                  </a:lnTo>
                  <a:lnTo>
                    <a:pt x="14086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72401" y="2967101"/>
              <a:ext cx="1504950" cy="962025"/>
            </a:xfrm>
            <a:custGeom>
              <a:avLst/>
              <a:gdLst/>
              <a:ahLst/>
              <a:cxnLst/>
              <a:rect l="l" t="t" r="r" b="b"/>
              <a:pathLst>
                <a:path w="1504950" h="962025">
                  <a:moveTo>
                    <a:pt x="0" y="96138"/>
                  </a:moveTo>
                  <a:lnTo>
                    <a:pt x="7556" y="58721"/>
                  </a:lnTo>
                  <a:lnTo>
                    <a:pt x="28162" y="28162"/>
                  </a:lnTo>
                  <a:lnTo>
                    <a:pt x="58721" y="7556"/>
                  </a:lnTo>
                  <a:lnTo>
                    <a:pt x="96139" y="0"/>
                  </a:lnTo>
                  <a:lnTo>
                    <a:pt x="1408683" y="0"/>
                  </a:lnTo>
                  <a:lnTo>
                    <a:pt x="1446121" y="7556"/>
                  </a:lnTo>
                  <a:lnTo>
                    <a:pt x="1476724" y="28162"/>
                  </a:lnTo>
                  <a:lnTo>
                    <a:pt x="1497373" y="58721"/>
                  </a:lnTo>
                  <a:lnTo>
                    <a:pt x="1504950" y="96138"/>
                  </a:lnTo>
                  <a:lnTo>
                    <a:pt x="1504950" y="865759"/>
                  </a:lnTo>
                  <a:lnTo>
                    <a:pt x="1497373" y="903196"/>
                  </a:lnTo>
                  <a:lnTo>
                    <a:pt x="1476724" y="933799"/>
                  </a:lnTo>
                  <a:lnTo>
                    <a:pt x="1446121" y="954448"/>
                  </a:lnTo>
                  <a:lnTo>
                    <a:pt x="1408683" y="962025"/>
                  </a:lnTo>
                  <a:lnTo>
                    <a:pt x="96139" y="962025"/>
                  </a:lnTo>
                  <a:lnTo>
                    <a:pt x="58721" y="954448"/>
                  </a:lnTo>
                  <a:lnTo>
                    <a:pt x="28162" y="933799"/>
                  </a:lnTo>
                  <a:lnTo>
                    <a:pt x="7556" y="903196"/>
                  </a:lnTo>
                  <a:lnTo>
                    <a:pt x="0" y="865759"/>
                  </a:lnTo>
                  <a:lnTo>
                    <a:pt x="0" y="96138"/>
                  </a:lnTo>
                  <a:close/>
                </a:path>
              </a:pathLst>
            </a:custGeom>
            <a:ln w="12700">
              <a:solidFill>
                <a:srgbClr val="7584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433309" y="3239198"/>
            <a:ext cx="1185545" cy="3803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80670" marR="5080" indent="-268605">
              <a:lnSpc>
                <a:spcPts val="1350"/>
              </a:lnSpc>
              <a:spcBef>
                <a:spcPts val="220"/>
              </a:spcBef>
            </a:pPr>
            <a:r>
              <a:rPr sz="1200" dirty="0">
                <a:latin typeface="Tahoma"/>
                <a:cs typeface="Tahoma"/>
              </a:rPr>
              <a:t>PUBLIC</a:t>
            </a:r>
            <a:r>
              <a:rPr sz="1200" spc="9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SERVICE REFORM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942451" y="2808351"/>
            <a:ext cx="1679575" cy="1127125"/>
            <a:chOff x="8942451" y="2808351"/>
            <a:chExt cx="1679575" cy="1127125"/>
          </a:xfrm>
        </p:grpSpPr>
        <p:sp>
          <p:nvSpPr>
            <p:cNvPr id="31" name="object 31"/>
            <p:cNvSpPr/>
            <p:nvPr/>
          </p:nvSpPr>
          <p:spPr>
            <a:xfrm>
              <a:off x="8948801" y="2814701"/>
              <a:ext cx="1504950" cy="952500"/>
            </a:xfrm>
            <a:custGeom>
              <a:avLst/>
              <a:gdLst/>
              <a:ahLst/>
              <a:cxnLst/>
              <a:rect l="l" t="t" r="r" b="b"/>
              <a:pathLst>
                <a:path w="1504950" h="952500">
                  <a:moveTo>
                    <a:pt x="1409700" y="0"/>
                  </a:moveTo>
                  <a:lnTo>
                    <a:pt x="95123" y="0"/>
                  </a:lnTo>
                  <a:lnTo>
                    <a:pt x="58078" y="7469"/>
                  </a:lnTo>
                  <a:lnTo>
                    <a:pt x="27844" y="27844"/>
                  </a:lnTo>
                  <a:lnTo>
                    <a:pt x="7469" y="58078"/>
                  </a:lnTo>
                  <a:lnTo>
                    <a:pt x="0" y="95123"/>
                  </a:lnTo>
                  <a:lnTo>
                    <a:pt x="0" y="857250"/>
                  </a:lnTo>
                  <a:lnTo>
                    <a:pt x="7469" y="894314"/>
                  </a:lnTo>
                  <a:lnTo>
                    <a:pt x="27844" y="924591"/>
                  </a:lnTo>
                  <a:lnTo>
                    <a:pt x="58078" y="945010"/>
                  </a:lnTo>
                  <a:lnTo>
                    <a:pt x="95123" y="952500"/>
                  </a:lnTo>
                  <a:lnTo>
                    <a:pt x="1409700" y="952500"/>
                  </a:lnTo>
                  <a:lnTo>
                    <a:pt x="1446764" y="945010"/>
                  </a:lnTo>
                  <a:lnTo>
                    <a:pt x="1477041" y="924591"/>
                  </a:lnTo>
                  <a:lnTo>
                    <a:pt x="1497460" y="894314"/>
                  </a:lnTo>
                  <a:lnTo>
                    <a:pt x="1504950" y="857250"/>
                  </a:lnTo>
                  <a:lnTo>
                    <a:pt x="1504950" y="95123"/>
                  </a:lnTo>
                  <a:lnTo>
                    <a:pt x="1497460" y="58078"/>
                  </a:lnTo>
                  <a:lnTo>
                    <a:pt x="1477041" y="27844"/>
                  </a:lnTo>
                  <a:lnTo>
                    <a:pt x="1446764" y="7469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758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48801" y="2814701"/>
              <a:ext cx="1504950" cy="952500"/>
            </a:xfrm>
            <a:custGeom>
              <a:avLst/>
              <a:gdLst/>
              <a:ahLst/>
              <a:cxnLst/>
              <a:rect l="l" t="t" r="r" b="b"/>
              <a:pathLst>
                <a:path w="1504950" h="952500">
                  <a:moveTo>
                    <a:pt x="0" y="95123"/>
                  </a:moveTo>
                  <a:lnTo>
                    <a:pt x="7469" y="58078"/>
                  </a:lnTo>
                  <a:lnTo>
                    <a:pt x="27844" y="27844"/>
                  </a:lnTo>
                  <a:lnTo>
                    <a:pt x="58078" y="7469"/>
                  </a:lnTo>
                  <a:lnTo>
                    <a:pt x="95123" y="0"/>
                  </a:lnTo>
                  <a:lnTo>
                    <a:pt x="1409700" y="0"/>
                  </a:lnTo>
                  <a:lnTo>
                    <a:pt x="1446764" y="7469"/>
                  </a:lnTo>
                  <a:lnTo>
                    <a:pt x="1477041" y="27844"/>
                  </a:lnTo>
                  <a:lnTo>
                    <a:pt x="1497460" y="58078"/>
                  </a:lnTo>
                  <a:lnTo>
                    <a:pt x="1504950" y="95123"/>
                  </a:lnTo>
                  <a:lnTo>
                    <a:pt x="1504950" y="857250"/>
                  </a:lnTo>
                  <a:lnTo>
                    <a:pt x="1497460" y="894314"/>
                  </a:lnTo>
                  <a:lnTo>
                    <a:pt x="1477041" y="924591"/>
                  </a:lnTo>
                  <a:lnTo>
                    <a:pt x="1446764" y="945010"/>
                  </a:lnTo>
                  <a:lnTo>
                    <a:pt x="1409700" y="952500"/>
                  </a:lnTo>
                  <a:lnTo>
                    <a:pt x="95123" y="952500"/>
                  </a:lnTo>
                  <a:lnTo>
                    <a:pt x="58078" y="945010"/>
                  </a:lnTo>
                  <a:lnTo>
                    <a:pt x="27844" y="924591"/>
                  </a:lnTo>
                  <a:lnTo>
                    <a:pt x="7469" y="894314"/>
                  </a:lnTo>
                  <a:lnTo>
                    <a:pt x="0" y="857250"/>
                  </a:lnTo>
                  <a:lnTo>
                    <a:pt x="0" y="951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10726" y="2967101"/>
              <a:ext cx="1504950" cy="962025"/>
            </a:xfrm>
            <a:custGeom>
              <a:avLst/>
              <a:gdLst/>
              <a:ahLst/>
              <a:cxnLst/>
              <a:rect l="l" t="t" r="r" b="b"/>
              <a:pathLst>
                <a:path w="1504950" h="962025">
                  <a:moveTo>
                    <a:pt x="1408683" y="0"/>
                  </a:moveTo>
                  <a:lnTo>
                    <a:pt x="96139" y="0"/>
                  </a:lnTo>
                  <a:lnTo>
                    <a:pt x="58721" y="7556"/>
                  </a:lnTo>
                  <a:lnTo>
                    <a:pt x="28162" y="28162"/>
                  </a:lnTo>
                  <a:lnTo>
                    <a:pt x="7556" y="58721"/>
                  </a:lnTo>
                  <a:lnTo>
                    <a:pt x="0" y="96138"/>
                  </a:lnTo>
                  <a:lnTo>
                    <a:pt x="0" y="865759"/>
                  </a:lnTo>
                  <a:lnTo>
                    <a:pt x="7556" y="903196"/>
                  </a:lnTo>
                  <a:lnTo>
                    <a:pt x="28162" y="933799"/>
                  </a:lnTo>
                  <a:lnTo>
                    <a:pt x="58721" y="954448"/>
                  </a:lnTo>
                  <a:lnTo>
                    <a:pt x="96139" y="962025"/>
                  </a:lnTo>
                  <a:lnTo>
                    <a:pt x="1408683" y="962025"/>
                  </a:lnTo>
                  <a:lnTo>
                    <a:pt x="1446121" y="954448"/>
                  </a:lnTo>
                  <a:lnTo>
                    <a:pt x="1476724" y="933799"/>
                  </a:lnTo>
                  <a:lnTo>
                    <a:pt x="1497373" y="903196"/>
                  </a:lnTo>
                  <a:lnTo>
                    <a:pt x="1504950" y="865759"/>
                  </a:lnTo>
                  <a:lnTo>
                    <a:pt x="1504950" y="96138"/>
                  </a:lnTo>
                  <a:lnTo>
                    <a:pt x="1497373" y="58721"/>
                  </a:lnTo>
                  <a:lnTo>
                    <a:pt x="1476724" y="28162"/>
                  </a:lnTo>
                  <a:lnTo>
                    <a:pt x="1446121" y="7556"/>
                  </a:lnTo>
                  <a:lnTo>
                    <a:pt x="14086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10726" y="2967101"/>
              <a:ext cx="1504950" cy="962025"/>
            </a:xfrm>
            <a:custGeom>
              <a:avLst/>
              <a:gdLst/>
              <a:ahLst/>
              <a:cxnLst/>
              <a:rect l="l" t="t" r="r" b="b"/>
              <a:pathLst>
                <a:path w="1504950" h="962025">
                  <a:moveTo>
                    <a:pt x="0" y="96138"/>
                  </a:moveTo>
                  <a:lnTo>
                    <a:pt x="7556" y="58721"/>
                  </a:lnTo>
                  <a:lnTo>
                    <a:pt x="28162" y="28162"/>
                  </a:lnTo>
                  <a:lnTo>
                    <a:pt x="58721" y="7556"/>
                  </a:lnTo>
                  <a:lnTo>
                    <a:pt x="96139" y="0"/>
                  </a:lnTo>
                  <a:lnTo>
                    <a:pt x="1408683" y="0"/>
                  </a:lnTo>
                  <a:lnTo>
                    <a:pt x="1446121" y="7556"/>
                  </a:lnTo>
                  <a:lnTo>
                    <a:pt x="1476724" y="28162"/>
                  </a:lnTo>
                  <a:lnTo>
                    <a:pt x="1497373" y="58721"/>
                  </a:lnTo>
                  <a:lnTo>
                    <a:pt x="1504950" y="96138"/>
                  </a:lnTo>
                  <a:lnTo>
                    <a:pt x="1504950" y="865759"/>
                  </a:lnTo>
                  <a:lnTo>
                    <a:pt x="1497373" y="903196"/>
                  </a:lnTo>
                  <a:lnTo>
                    <a:pt x="1476724" y="933799"/>
                  </a:lnTo>
                  <a:lnTo>
                    <a:pt x="1446121" y="954448"/>
                  </a:lnTo>
                  <a:lnTo>
                    <a:pt x="1408683" y="962025"/>
                  </a:lnTo>
                  <a:lnTo>
                    <a:pt x="96139" y="962025"/>
                  </a:lnTo>
                  <a:lnTo>
                    <a:pt x="58721" y="954448"/>
                  </a:lnTo>
                  <a:lnTo>
                    <a:pt x="28162" y="933799"/>
                  </a:lnTo>
                  <a:lnTo>
                    <a:pt x="7556" y="903196"/>
                  </a:lnTo>
                  <a:lnTo>
                    <a:pt x="0" y="865759"/>
                  </a:lnTo>
                  <a:lnTo>
                    <a:pt x="0" y="96138"/>
                  </a:lnTo>
                  <a:close/>
                </a:path>
              </a:pathLst>
            </a:custGeom>
            <a:ln w="12700">
              <a:solidFill>
                <a:srgbClr val="7584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206865" y="3239198"/>
            <a:ext cx="1315720" cy="3803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376555">
              <a:lnSpc>
                <a:spcPts val="1350"/>
              </a:lnSpc>
              <a:spcBef>
                <a:spcPts val="220"/>
              </a:spcBef>
            </a:pPr>
            <a:r>
              <a:rPr sz="1200" dirty="0">
                <a:latin typeface="Tahoma"/>
                <a:cs typeface="Tahoma"/>
              </a:rPr>
              <a:t>TECH</a:t>
            </a:r>
            <a:r>
              <a:rPr sz="1200" spc="130" dirty="0">
                <a:latin typeface="Tahoma"/>
                <a:cs typeface="Tahoma"/>
              </a:rPr>
              <a:t> </a:t>
            </a:r>
            <a:r>
              <a:rPr sz="1200" spc="-50" dirty="0">
                <a:latin typeface="Tahoma"/>
                <a:cs typeface="Tahoma"/>
              </a:rPr>
              <a:t>&amp; </a:t>
            </a:r>
            <a:r>
              <a:rPr sz="1200" spc="-10" dirty="0">
                <a:latin typeface="Tahoma"/>
                <a:cs typeface="Tahoma"/>
              </a:rPr>
              <a:t>INFRASTRUCTURE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7844" y="1993836"/>
            <a:ext cx="57181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Clr>
                <a:srgbClr val="758468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spc="105" dirty="0">
                <a:latin typeface="Tahoma"/>
                <a:cs typeface="Tahoma"/>
              </a:rPr>
              <a:t>Aligned</a:t>
            </a:r>
            <a:r>
              <a:rPr sz="2000" spc="-1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with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Government's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b="1" spc="-120" dirty="0">
                <a:latin typeface="Tahoma"/>
                <a:cs typeface="Tahoma"/>
              </a:rPr>
              <a:t>BIG</a:t>
            </a:r>
            <a:r>
              <a:rPr sz="2000" b="1" spc="-85" dirty="0">
                <a:latin typeface="Tahoma"/>
                <a:cs typeface="Tahoma"/>
              </a:rPr>
              <a:t> </a:t>
            </a:r>
            <a:r>
              <a:rPr sz="2000" b="1" spc="-95" dirty="0">
                <a:latin typeface="Tahoma"/>
                <a:cs typeface="Tahoma"/>
              </a:rPr>
              <a:t>FIVE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priorities: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7844" y="4449000"/>
            <a:ext cx="8686800" cy="96075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75"/>
              </a:spcBef>
              <a:buClr>
                <a:srgbClr val="758468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spc="55" dirty="0">
                <a:latin typeface="Tahoma"/>
                <a:cs typeface="Tahoma"/>
              </a:rPr>
              <a:t>Supports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Medium-</a:t>
            </a:r>
            <a:r>
              <a:rPr sz="2000" spc="-10" dirty="0">
                <a:latin typeface="Tahoma"/>
                <a:cs typeface="Tahoma"/>
              </a:rPr>
              <a:t>Term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National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Development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Plan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(MTNDP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2024–2030)</a:t>
            </a:r>
            <a:endParaRPr sz="20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1280"/>
              </a:spcBef>
              <a:buClr>
                <a:srgbClr val="758468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spc="55" dirty="0">
                <a:latin typeface="Tahoma"/>
                <a:cs typeface="Tahoma"/>
              </a:rPr>
              <a:t>Contributes</a:t>
            </a:r>
            <a:r>
              <a:rPr sz="2000" spc="-16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to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SDGs</a:t>
            </a:r>
            <a:r>
              <a:rPr sz="2000" spc="-1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1,</a:t>
            </a:r>
            <a:r>
              <a:rPr sz="2000" spc="-165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2,</a:t>
            </a:r>
            <a:r>
              <a:rPr sz="2000" spc="-160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4,</a:t>
            </a:r>
            <a:r>
              <a:rPr sz="2000" spc="-1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8,</a:t>
            </a:r>
            <a:r>
              <a:rPr sz="2000" spc="-165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9,</a:t>
            </a:r>
            <a:r>
              <a:rPr sz="2000" spc="-16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13</a:t>
            </a:r>
            <a:endParaRPr sz="20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289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607377"/>
            <a:ext cx="1002284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90" dirty="0">
                <a:solidFill>
                  <a:srgbClr val="FFFFFF"/>
                </a:solidFill>
              </a:rPr>
              <a:t>Strategiс</a:t>
            </a:r>
            <a:r>
              <a:rPr sz="4400" spc="-465" dirty="0">
                <a:solidFill>
                  <a:srgbClr val="FFFFFF"/>
                </a:solidFill>
              </a:rPr>
              <a:t> </a:t>
            </a:r>
            <a:r>
              <a:rPr sz="4400" spc="-135" dirty="0">
                <a:solidFill>
                  <a:srgbClr val="FFFFFF"/>
                </a:solidFill>
              </a:rPr>
              <a:t>Pillarз</a:t>
            </a:r>
            <a:r>
              <a:rPr sz="4400" spc="-525" dirty="0">
                <a:solidFill>
                  <a:srgbClr val="FFFFFF"/>
                </a:solidFill>
              </a:rPr>
              <a:t> </a:t>
            </a:r>
            <a:r>
              <a:rPr sz="4400" spc="985" dirty="0">
                <a:solidFill>
                  <a:srgbClr val="FFFFFF"/>
                </a:solidFill>
              </a:rPr>
              <a:t>s</a:t>
            </a:r>
            <a:r>
              <a:rPr sz="4400" spc="-445" dirty="0">
                <a:solidFill>
                  <a:srgbClr val="FFFFFF"/>
                </a:solidFill>
              </a:rPr>
              <a:t> </a:t>
            </a:r>
            <a:r>
              <a:rPr sz="4400" spc="-260" dirty="0">
                <a:solidFill>
                  <a:srgbClr val="FFFFFF"/>
                </a:solidFill>
              </a:rPr>
              <a:t>Entrepreneurзhip</a:t>
            </a:r>
            <a:r>
              <a:rPr sz="4400" spc="-475" dirty="0">
                <a:solidFill>
                  <a:srgbClr val="FFFFFF"/>
                </a:solidFill>
              </a:rPr>
              <a:t> </a:t>
            </a:r>
            <a:r>
              <a:rPr sz="4400" spc="-70" dirty="0">
                <a:solidFill>
                  <a:srgbClr val="FFFFFF"/>
                </a:solidFill>
              </a:rPr>
              <a:t>Foсuз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057275" y="1895475"/>
            <a:ext cx="6648450" cy="3409950"/>
            <a:chOff x="1057275" y="1895475"/>
            <a:chExt cx="6648450" cy="3409950"/>
          </a:xfrm>
        </p:grpSpPr>
        <p:sp>
          <p:nvSpPr>
            <p:cNvPr id="5" name="object 5"/>
            <p:cNvSpPr/>
            <p:nvPr/>
          </p:nvSpPr>
          <p:spPr>
            <a:xfrm>
              <a:off x="1057275" y="189547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750" y="0"/>
                  </a:moveTo>
                  <a:lnTo>
                    <a:pt x="619140" y="1674"/>
                  </a:lnTo>
                  <a:lnTo>
                    <a:pt x="572434" y="6622"/>
                  </a:lnTo>
                  <a:lnTo>
                    <a:pt x="526742" y="14731"/>
                  </a:lnTo>
                  <a:lnTo>
                    <a:pt x="482179" y="25887"/>
                  </a:lnTo>
                  <a:lnTo>
                    <a:pt x="438856" y="39978"/>
                  </a:lnTo>
                  <a:lnTo>
                    <a:pt x="396888" y="56892"/>
                  </a:lnTo>
                  <a:lnTo>
                    <a:pt x="356386" y="76514"/>
                  </a:lnTo>
                  <a:lnTo>
                    <a:pt x="317465" y="98732"/>
                  </a:lnTo>
                  <a:lnTo>
                    <a:pt x="280236" y="123433"/>
                  </a:lnTo>
                  <a:lnTo>
                    <a:pt x="244812" y="150505"/>
                  </a:lnTo>
                  <a:lnTo>
                    <a:pt x="211307" y="179834"/>
                  </a:lnTo>
                  <a:lnTo>
                    <a:pt x="179834" y="211307"/>
                  </a:lnTo>
                  <a:lnTo>
                    <a:pt x="150505" y="244812"/>
                  </a:lnTo>
                  <a:lnTo>
                    <a:pt x="123433" y="280236"/>
                  </a:lnTo>
                  <a:lnTo>
                    <a:pt x="98732" y="317465"/>
                  </a:lnTo>
                  <a:lnTo>
                    <a:pt x="76514" y="356386"/>
                  </a:lnTo>
                  <a:lnTo>
                    <a:pt x="56892" y="396888"/>
                  </a:lnTo>
                  <a:lnTo>
                    <a:pt x="39978" y="438856"/>
                  </a:lnTo>
                  <a:lnTo>
                    <a:pt x="25887" y="482179"/>
                  </a:lnTo>
                  <a:lnTo>
                    <a:pt x="14731" y="526742"/>
                  </a:lnTo>
                  <a:lnTo>
                    <a:pt x="6622" y="572434"/>
                  </a:lnTo>
                  <a:lnTo>
                    <a:pt x="1674" y="619140"/>
                  </a:lnTo>
                  <a:lnTo>
                    <a:pt x="0" y="666750"/>
                  </a:lnTo>
                  <a:lnTo>
                    <a:pt x="1674" y="714359"/>
                  </a:lnTo>
                  <a:lnTo>
                    <a:pt x="6622" y="761065"/>
                  </a:lnTo>
                  <a:lnTo>
                    <a:pt x="14731" y="806757"/>
                  </a:lnTo>
                  <a:lnTo>
                    <a:pt x="25887" y="851320"/>
                  </a:lnTo>
                  <a:lnTo>
                    <a:pt x="39978" y="894643"/>
                  </a:lnTo>
                  <a:lnTo>
                    <a:pt x="56892" y="936611"/>
                  </a:lnTo>
                  <a:lnTo>
                    <a:pt x="76514" y="977113"/>
                  </a:lnTo>
                  <a:lnTo>
                    <a:pt x="98732" y="1016034"/>
                  </a:lnTo>
                  <a:lnTo>
                    <a:pt x="123433" y="1053263"/>
                  </a:lnTo>
                  <a:lnTo>
                    <a:pt x="150505" y="1088687"/>
                  </a:lnTo>
                  <a:lnTo>
                    <a:pt x="179834" y="1122192"/>
                  </a:lnTo>
                  <a:lnTo>
                    <a:pt x="211307" y="1153665"/>
                  </a:lnTo>
                  <a:lnTo>
                    <a:pt x="244812" y="1182994"/>
                  </a:lnTo>
                  <a:lnTo>
                    <a:pt x="280236" y="1210066"/>
                  </a:lnTo>
                  <a:lnTo>
                    <a:pt x="317465" y="1234767"/>
                  </a:lnTo>
                  <a:lnTo>
                    <a:pt x="356386" y="1256985"/>
                  </a:lnTo>
                  <a:lnTo>
                    <a:pt x="396888" y="1276607"/>
                  </a:lnTo>
                  <a:lnTo>
                    <a:pt x="438856" y="1293521"/>
                  </a:lnTo>
                  <a:lnTo>
                    <a:pt x="482179" y="1307612"/>
                  </a:lnTo>
                  <a:lnTo>
                    <a:pt x="526742" y="1318768"/>
                  </a:lnTo>
                  <a:lnTo>
                    <a:pt x="572434" y="1326877"/>
                  </a:lnTo>
                  <a:lnTo>
                    <a:pt x="619140" y="1331825"/>
                  </a:lnTo>
                  <a:lnTo>
                    <a:pt x="666750" y="1333500"/>
                  </a:lnTo>
                  <a:lnTo>
                    <a:pt x="714359" y="1331825"/>
                  </a:lnTo>
                  <a:lnTo>
                    <a:pt x="761065" y="1326877"/>
                  </a:lnTo>
                  <a:lnTo>
                    <a:pt x="806757" y="1318768"/>
                  </a:lnTo>
                  <a:lnTo>
                    <a:pt x="851320" y="1307612"/>
                  </a:lnTo>
                  <a:lnTo>
                    <a:pt x="894643" y="1293521"/>
                  </a:lnTo>
                  <a:lnTo>
                    <a:pt x="936611" y="1276607"/>
                  </a:lnTo>
                  <a:lnTo>
                    <a:pt x="977113" y="1256985"/>
                  </a:lnTo>
                  <a:lnTo>
                    <a:pt x="1016034" y="1234767"/>
                  </a:lnTo>
                  <a:lnTo>
                    <a:pt x="1053263" y="1210066"/>
                  </a:lnTo>
                  <a:lnTo>
                    <a:pt x="1088687" y="1182994"/>
                  </a:lnTo>
                  <a:lnTo>
                    <a:pt x="1122192" y="1153665"/>
                  </a:lnTo>
                  <a:lnTo>
                    <a:pt x="1153665" y="1122192"/>
                  </a:lnTo>
                  <a:lnTo>
                    <a:pt x="1182994" y="1088687"/>
                  </a:lnTo>
                  <a:lnTo>
                    <a:pt x="1210066" y="1053263"/>
                  </a:lnTo>
                  <a:lnTo>
                    <a:pt x="1234767" y="1016034"/>
                  </a:lnTo>
                  <a:lnTo>
                    <a:pt x="1256985" y="977113"/>
                  </a:lnTo>
                  <a:lnTo>
                    <a:pt x="1276607" y="936611"/>
                  </a:lnTo>
                  <a:lnTo>
                    <a:pt x="1293521" y="894643"/>
                  </a:lnTo>
                  <a:lnTo>
                    <a:pt x="1307612" y="851320"/>
                  </a:lnTo>
                  <a:lnTo>
                    <a:pt x="1318768" y="806757"/>
                  </a:lnTo>
                  <a:lnTo>
                    <a:pt x="1326877" y="761065"/>
                  </a:lnTo>
                  <a:lnTo>
                    <a:pt x="1331825" y="714359"/>
                  </a:lnTo>
                  <a:lnTo>
                    <a:pt x="1333500" y="666750"/>
                  </a:lnTo>
                  <a:lnTo>
                    <a:pt x="1331825" y="619140"/>
                  </a:lnTo>
                  <a:lnTo>
                    <a:pt x="1326877" y="572434"/>
                  </a:lnTo>
                  <a:lnTo>
                    <a:pt x="1318768" y="526742"/>
                  </a:lnTo>
                  <a:lnTo>
                    <a:pt x="1307612" y="482179"/>
                  </a:lnTo>
                  <a:lnTo>
                    <a:pt x="1293521" y="438856"/>
                  </a:lnTo>
                  <a:lnTo>
                    <a:pt x="1276607" y="396888"/>
                  </a:lnTo>
                  <a:lnTo>
                    <a:pt x="1256985" y="356386"/>
                  </a:lnTo>
                  <a:lnTo>
                    <a:pt x="1234767" y="317465"/>
                  </a:lnTo>
                  <a:lnTo>
                    <a:pt x="1210066" y="280236"/>
                  </a:lnTo>
                  <a:lnTo>
                    <a:pt x="1182994" y="244812"/>
                  </a:lnTo>
                  <a:lnTo>
                    <a:pt x="1153665" y="211307"/>
                  </a:lnTo>
                  <a:lnTo>
                    <a:pt x="1122192" y="179834"/>
                  </a:lnTo>
                  <a:lnTo>
                    <a:pt x="1088687" y="150505"/>
                  </a:lnTo>
                  <a:lnTo>
                    <a:pt x="1053263" y="123433"/>
                  </a:lnTo>
                  <a:lnTo>
                    <a:pt x="1016034" y="98732"/>
                  </a:lnTo>
                  <a:lnTo>
                    <a:pt x="977113" y="76514"/>
                  </a:lnTo>
                  <a:lnTo>
                    <a:pt x="936611" y="56892"/>
                  </a:lnTo>
                  <a:lnTo>
                    <a:pt x="894643" y="39978"/>
                  </a:lnTo>
                  <a:lnTo>
                    <a:pt x="851320" y="25887"/>
                  </a:lnTo>
                  <a:lnTo>
                    <a:pt x="806757" y="14731"/>
                  </a:lnTo>
                  <a:lnTo>
                    <a:pt x="761065" y="6622"/>
                  </a:lnTo>
                  <a:lnTo>
                    <a:pt x="714359" y="1674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1251" y="2308695"/>
              <a:ext cx="424815" cy="226695"/>
            </a:xfrm>
            <a:custGeom>
              <a:avLst/>
              <a:gdLst/>
              <a:ahLst/>
              <a:cxnLst/>
              <a:rect l="l" t="t" r="r" b="b"/>
              <a:pathLst>
                <a:path w="424814" h="226694">
                  <a:moveTo>
                    <a:pt x="211754" y="0"/>
                  </a:moveTo>
                  <a:lnTo>
                    <a:pt x="65816" y="60204"/>
                  </a:lnTo>
                  <a:lnTo>
                    <a:pt x="0" y="216282"/>
                  </a:lnTo>
                  <a:lnTo>
                    <a:pt x="2258" y="222103"/>
                  </a:lnTo>
                  <a:lnTo>
                    <a:pt x="12236" y="226493"/>
                  </a:lnTo>
                  <a:lnTo>
                    <a:pt x="18058" y="224234"/>
                  </a:lnTo>
                  <a:lnTo>
                    <a:pt x="80449" y="75547"/>
                  </a:lnTo>
                  <a:lnTo>
                    <a:pt x="211436" y="21471"/>
                  </a:lnTo>
                  <a:lnTo>
                    <a:pt x="342571" y="75547"/>
                  </a:lnTo>
                  <a:lnTo>
                    <a:pt x="405621" y="224255"/>
                  </a:lnTo>
                  <a:lnTo>
                    <a:pt x="409173" y="226641"/>
                  </a:lnTo>
                  <a:lnTo>
                    <a:pt x="413118" y="226641"/>
                  </a:lnTo>
                  <a:lnTo>
                    <a:pt x="414432" y="226588"/>
                  </a:lnTo>
                  <a:lnTo>
                    <a:pt x="415726" y="226291"/>
                  </a:lnTo>
                  <a:lnTo>
                    <a:pt x="421929" y="223651"/>
                  </a:lnTo>
                  <a:lnTo>
                    <a:pt x="424273" y="217893"/>
                  </a:lnTo>
                  <a:lnTo>
                    <a:pt x="357448" y="60363"/>
                  </a:lnTo>
                  <a:lnTo>
                    <a:pt x="211754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1251" y="2308695"/>
              <a:ext cx="424815" cy="226695"/>
            </a:xfrm>
            <a:custGeom>
              <a:avLst/>
              <a:gdLst/>
              <a:ahLst/>
              <a:cxnLst/>
              <a:rect l="l" t="t" r="r" b="b"/>
              <a:pathLst>
                <a:path w="424814" h="226694">
                  <a:moveTo>
                    <a:pt x="413118" y="226641"/>
                  </a:moveTo>
                  <a:lnTo>
                    <a:pt x="409173" y="226641"/>
                  </a:lnTo>
                  <a:lnTo>
                    <a:pt x="405621" y="224255"/>
                  </a:lnTo>
                  <a:lnTo>
                    <a:pt x="404126" y="220597"/>
                  </a:lnTo>
                  <a:lnTo>
                    <a:pt x="342571" y="75547"/>
                  </a:lnTo>
                  <a:lnTo>
                    <a:pt x="211436" y="21471"/>
                  </a:lnTo>
                  <a:lnTo>
                    <a:pt x="80449" y="75547"/>
                  </a:lnTo>
                  <a:lnTo>
                    <a:pt x="20252" y="219251"/>
                  </a:lnTo>
                  <a:lnTo>
                    <a:pt x="18058" y="224234"/>
                  </a:lnTo>
                  <a:lnTo>
                    <a:pt x="12236" y="226493"/>
                  </a:lnTo>
                  <a:lnTo>
                    <a:pt x="7242" y="224298"/>
                  </a:lnTo>
                  <a:lnTo>
                    <a:pt x="2258" y="222103"/>
                  </a:lnTo>
                  <a:lnTo>
                    <a:pt x="0" y="216282"/>
                  </a:lnTo>
                  <a:lnTo>
                    <a:pt x="2194" y="211298"/>
                  </a:lnTo>
                  <a:lnTo>
                    <a:pt x="65816" y="60204"/>
                  </a:lnTo>
                  <a:lnTo>
                    <a:pt x="211754" y="0"/>
                  </a:lnTo>
                  <a:lnTo>
                    <a:pt x="357448" y="60363"/>
                  </a:lnTo>
                  <a:lnTo>
                    <a:pt x="422184" y="212889"/>
                  </a:lnTo>
                  <a:lnTo>
                    <a:pt x="424273" y="217893"/>
                  </a:lnTo>
                  <a:lnTo>
                    <a:pt x="421929" y="223651"/>
                  </a:lnTo>
                  <a:lnTo>
                    <a:pt x="416935" y="225772"/>
                  </a:lnTo>
                  <a:lnTo>
                    <a:pt x="415726" y="226291"/>
                  </a:lnTo>
                  <a:lnTo>
                    <a:pt x="414432" y="226588"/>
                  </a:lnTo>
                  <a:lnTo>
                    <a:pt x="413118" y="226641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3417" y="2555218"/>
              <a:ext cx="214723" cy="1192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63771" y="2344481"/>
              <a:ext cx="334010" cy="355600"/>
            </a:xfrm>
            <a:custGeom>
              <a:avLst/>
              <a:gdLst/>
              <a:ahLst/>
              <a:cxnLst/>
              <a:rect l="l" t="t" r="r" b="b"/>
              <a:pathLst>
                <a:path w="334010" h="355600">
                  <a:moveTo>
                    <a:pt x="168990" y="0"/>
                  </a:moveTo>
                  <a:lnTo>
                    <a:pt x="50812" y="50099"/>
                  </a:lnTo>
                  <a:lnTo>
                    <a:pt x="0" y="182903"/>
                  </a:lnTo>
                  <a:lnTo>
                    <a:pt x="0" y="355235"/>
                  </a:lnTo>
                  <a:lnTo>
                    <a:pt x="11632" y="349763"/>
                  </a:lnTo>
                  <a:lnTo>
                    <a:pt x="23472" y="344768"/>
                  </a:lnTo>
                  <a:lnTo>
                    <a:pt x="35505" y="340253"/>
                  </a:lnTo>
                  <a:lnTo>
                    <a:pt x="47716" y="336224"/>
                  </a:lnTo>
                  <a:lnTo>
                    <a:pt x="47716" y="201353"/>
                  </a:lnTo>
                  <a:lnTo>
                    <a:pt x="58214" y="198808"/>
                  </a:lnTo>
                  <a:lnTo>
                    <a:pt x="334014" y="198808"/>
                  </a:lnTo>
                  <a:lnTo>
                    <a:pt x="334014" y="183306"/>
                  </a:lnTo>
                  <a:lnTo>
                    <a:pt x="325526" y="159046"/>
                  </a:lnTo>
                  <a:lnTo>
                    <a:pt x="100098" y="159046"/>
                  </a:lnTo>
                  <a:lnTo>
                    <a:pt x="95432" y="154381"/>
                  </a:lnTo>
                  <a:lnTo>
                    <a:pt x="95475" y="67414"/>
                  </a:lnTo>
                  <a:lnTo>
                    <a:pt x="99218" y="63661"/>
                  </a:lnTo>
                  <a:lnTo>
                    <a:pt x="292153" y="63661"/>
                  </a:lnTo>
                  <a:lnTo>
                    <a:pt x="287408" y="50099"/>
                  </a:lnTo>
                  <a:lnTo>
                    <a:pt x="287327" y="49866"/>
                  </a:lnTo>
                  <a:lnTo>
                    <a:pt x="168990" y="0"/>
                  </a:lnTo>
                  <a:close/>
                </a:path>
                <a:path w="334010" h="355600">
                  <a:moveTo>
                    <a:pt x="334014" y="198808"/>
                  </a:moveTo>
                  <a:lnTo>
                    <a:pt x="275800" y="198808"/>
                  </a:lnTo>
                  <a:lnTo>
                    <a:pt x="286298" y="201353"/>
                  </a:lnTo>
                  <a:lnTo>
                    <a:pt x="286298" y="332089"/>
                  </a:lnTo>
                  <a:lnTo>
                    <a:pt x="298442" y="335512"/>
                  </a:lnTo>
                  <a:lnTo>
                    <a:pt x="310450" y="339372"/>
                  </a:lnTo>
                  <a:lnTo>
                    <a:pt x="322312" y="343667"/>
                  </a:lnTo>
                  <a:lnTo>
                    <a:pt x="334014" y="348396"/>
                  </a:lnTo>
                  <a:lnTo>
                    <a:pt x="334014" y="198808"/>
                  </a:lnTo>
                  <a:close/>
                </a:path>
                <a:path w="334010" h="355600">
                  <a:moveTo>
                    <a:pt x="292153" y="63661"/>
                  </a:moveTo>
                  <a:lnTo>
                    <a:pt x="233493" y="63661"/>
                  </a:lnTo>
                  <a:lnTo>
                    <a:pt x="238539" y="68633"/>
                  </a:lnTo>
                  <a:lnTo>
                    <a:pt x="238582" y="154381"/>
                  </a:lnTo>
                  <a:lnTo>
                    <a:pt x="233916" y="159046"/>
                  </a:lnTo>
                  <a:lnTo>
                    <a:pt x="325526" y="159046"/>
                  </a:lnTo>
                  <a:lnTo>
                    <a:pt x="292153" y="63661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3771" y="2344481"/>
              <a:ext cx="334010" cy="355600"/>
            </a:xfrm>
            <a:custGeom>
              <a:avLst/>
              <a:gdLst/>
              <a:ahLst/>
              <a:cxnLst/>
              <a:rect l="l" t="t" r="r" b="b"/>
              <a:pathLst>
                <a:path w="334010" h="355600">
                  <a:moveTo>
                    <a:pt x="334014" y="348397"/>
                  </a:moveTo>
                  <a:lnTo>
                    <a:pt x="334014" y="183306"/>
                  </a:lnTo>
                  <a:lnTo>
                    <a:pt x="287326" y="49866"/>
                  </a:lnTo>
                  <a:lnTo>
                    <a:pt x="168990" y="0"/>
                  </a:lnTo>
                  <a:lnTo>
                    <a:pt x="50812" y="50099"/>
                  </a:lnTo>
                  <a:lnTo>
                    <a:pt x="0" y="182903"/>
                  </a:lnTo>
                  <a:lnTo>
                    <a:pt x="0" y="355236"/>
                  </a:lnTo>
                  <a:lnTo>
                    <a:pt x="11632" y="349763"/>
                  </a:lnTo>
                  <a:lnTo>
                    <a:pt x="23472" y="344768"/>
                  </a:lnTo>
                  <a:lnTo>
                    <a:pt x="35505" y="340253"/>
                  </a:lnTo>
                  <a:lnTo>
                    <a:pt x="47716" y="336224"/>
                  </a:lnTo>
                  <a:lnTo>
                    <a:pt x="47716" y="206760"/>
                  </a:lnTo>
                  <a:lnTo>
                    <a:pt x="47716" y="201353"/>
                  </a:lnTo>
                  <a:lnTo>
                    <a:pt x="58214" y="198808"/>
                  </a:lnTo>
                  <a:lnTo>
                    <a:pt x="63621" y="198808"/>
                  </a:lnTo>
                  <a:lnTo>
                    <a:pt x="270392" y="198808"/>
                  </a:lnTo>
                  <a:lnTo>
                    <a:pt x="275800" y="198808"/>
                  </a:lnTo>
                  <a:lnTo>
                    <a:pt x="286298" y="201353"/>
                  </a:lnTo>
                  <a:lnTo>
                    <a:pt x="286298" y="206760"/>
                  </a:lnTo>
                  <a:lnTo>
                    <a:pt x="286298" y="332089"/>
                  </a:lnTo>
                  <a:lnTo>
                    <a:pt x="298442" y="335512"/>
                  </a:lnTo>
                  <a:lnTo>
                    <a:pt x="310450" y="339372"/>
                  </a:lnTo>
                  <a:lnTo>
                    <a:pt x="322312" y="343667"/>
                  </a:lnTo>
                  <a:lnTo>
                    <a:pt x="334014" y="348397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5228" y="2404081"/>
              <a:ext cx="151101" cy="1034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3494" y="2260981"/>
              <a:ext cx="214725" cy="2156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73678" y="2630765"/>
              <a:ext cx="116839" cy="36830"/>
            </a:xfrm>
            <a:custGeom>
              <a:avLst/>
              <a:gdLst/>
              <a:ahLst/>
              <a:cxnLst/>
              <a:rect l="l" t="t" r="r" b="b"/>
              <a:pathLst>
                <a:path w="116839" h="36830">
                  <a:moveTo>
                    <a:pt x="57100" y="0"/>
                  </a:moveTo>
                  <a:lnTo>
                    <a:pt x="0" y="36347"/>
                  </a:lnTo>
                  <a:lnTo>
                    <a:pt x="16193" y="34363"/>
                  </a:lnTo>
                  <a:lnTo>
                    <a:pt x="32443" y="32945"/>
                  </a:lnTo>
                  <a:lnTo>
                    <a:pt x="48734" y="32093"/>
                  </a:lnTo>
                  <a:lnTo>
                    <a:pt x="65053" y="31809"/>
                  </a:lnTo>
                  <a:lnTo>
                    <a:pt x="77981" y="32000"/>
                  </a:lnTo>
                  <a:lnTo>
                    <a:pt x="90897" y="32555"/>
                  </a:lnTo>
                  <a:lnTo>
                    <a:pt x="103793" y="33474"/>
                  </a:lnTo>
                  <a:lnTo>
                    <a:pt x="116661" y="34756"/>
                  </a:lnTo>
                  <a:lnTo>
                    <a:pt x="57100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3678" y="2630765"/>
              <a:ext cx="116839" cy="36830"/>
            </a:xfrm>
            <a:custGeom>
              <a:avLst/>
              <a:gdLst/>
              <a:ahLst/>
              <a:cxnLst/>
              <a:rect l="l" t="t" r="r" b="b"/>
              <a:pathLst>
                <a:path w="116839" h="36830">
                  <a:moveTo>
                    <a:pt x="65053" y="31809"/>
                  </a:moveTo>
                  <a:lnTo>
                    <a:pt x="77981" y="32000"/>
                  </a:lnTo>
                  <a:lnTo>
                    <a:pt x="90897" y="32555"/>
                  </a:lnTo>
                  <a:lnTo>
                    <a:pt x="103793" y="33474"/>
                  </a:lnTo>
                  <a:lnTo>
                    <a:pt x="116661" y="34756"/>
                  </a:lnTo>
                  <a:lnTo>
                    <a:pt x="57100" y="0"/>
                  </a:lnTo>
                  <a:lnTo>
                    <a:pt x="0" y="36347"/>
                  </a:lnTo>
                  <a:lnTo>
                    <a:pt x="16193" y="34363"/>
                  </a:lnTo>
                  <a:lnTo>
                    <a:pt x="32443" y="32945"/>
                  </a:lnTo>
                  <a:lnTo>
                    <a:pt x="48734" y="32093"/>
                  </a:lnTo>
                  <a:lnTo>
                    <a:pt x="65053" y="31809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7471" y="2615666"/>
              <a:ext cx="278130" cy="150495"/>
            </a:xfrm>
            <a:custGeom>
              <a:avLst/>
              <a:gdLst/>
              <a:ahLst/>
              <a:cxnLst/>
              <a:rect l="l" t="t" r="r" b="b"/>
              <a:pathLst>
                <a:path w="278130" h="150494">
                  <a:moveTo>
                    <a:pt x="29617" y="0"/>
                  </a:moveTo>
                  <a:lnTo>
                    <a:pt x="0" y="307"/>
                  </a:lnTo>
                  <a:lnTo>
                    <a:pt x="0" y="150288"/>
                  </a:lnTo>
                  <a:lnTo>
                    <a:pt x="60361" y="150288"/>
                  </a:lnTo>
                  <a:lnTo>
                    <a:pt x="144412" y="139442"/>
                  </a:lnTo>
                  <a:lnTo>
                    <a:pt x="205635" y="123161"/>
                  </a:lnTo>
                  <a:lnTo>
                    <a:pt x="243924" y="107940"/>
                  </a:lnTo>
                  <a:lnTo>
                    <a:pt x="265220" y="96064"/>
                  </a:lnTo>
                  <a:lnTo>
                    <a:pt x="271487" y="92193"/>
                  </a:lnTo>
                  <a:lnTo>
                    <a:pt x="277944" y="88663"/>
                  </a:lnTo>
                  <a:lnTo>
                    <a:pt x="193083" y="32518"/>
                  </a:lnTo>
                  <a:lnTo>
                    <a:pt x="102143" y="6850"/>
                  </a:lnTo>
                  <a:lnTo>
                    <a:pt x="29617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7471" y="2615666"/>
              <a:ext cx="278130" cy="150495"/>
            </a:xfrm>
            <a:custGeom>
              <a:avLst/>
              <a:gdLst/>
              <a:ahLst/>
              <a:cxnLst/>
              <a:rect l="l" t="t" r="r" b="b"/>
              <a:pathLst>
                <a:path w="278130" h="150494">
                  <a:moveTo>
                    <a:pt x="60361" y="150288"/>
                  </a:moveTo>
                  <a:lnTo>
                    <a:pt x="144412" y="139442"/>
                  </a:lnTo>
                  <a:lnTo>
                    <a:pt x="205635" y="123161"/>
                  </a:lnTo>
                  <a:lnTo>
                    <a:pt x="243924" y="107940"/>
                  </a:lnTo>
                  <a:lnTo>
                    <a:pt x="265220" y="96064"/>
                  </a:lnTo>
                  <a:lnTo>
                    <a:pt x="271487" y="92193"/>
                  </a:lnTo>
                  <a:lnTo>
                    <a:pt x="277944" y="88663"/>
                  </a:lnTo>
                  <a:lnTo>
                    <a:pt x="193083" y="32518"/>
                  </a:lnTo>
                  <a:lnTo>
                    <a:pt x="102143" y="6850"/>
                  </a:lnTo>
                  <a:lnTo>
                    <a:pt x="29617" y="0"/>
                  </a:lnTo>
                  <a:lnTo>
                    <a:pt x="0" y="307"/>
                  </a:lnTo>
                  <a:lnTo>
                    <a:pt x="0" y="150288"/>
                  </a:lnTo>
                  <a:lnTo>
                    <a:pt x="60361" y="150288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77471" y="2686431"/>
              <a:ext cx="684530" cy="175895"/>
            </a:xfrm>
            <a:custGeom>
              <a:avLst/>
              <a:gdLst/>
              <a:ahLst/>
              <a:cxnLst/>
              <a:rect l="l" t="t" r="r" b="b"/>
              <a:pathLst>
                <a:path w="684530" h="175894">
                  <a:moveTo>
                    <a:pt x="461260" y="0"/>
                  </a:moveTo>
                  <a:lnTo>
                    <a:pt x="406640" y="3338"/>
                  </a:lnTo>
                  <a:lnTo>
                    <a:pt x="355807" y="13044"/>
                  </a:lnTo>
                  <a:lnTo>
                    <a:pt x="310461" y="28655"/>
                  </a:lnTo>
                  <a:lnTo>
                    <a:pt x="258731" y="57123"/>
                  </a:lnTo>
                  <a:lnTo>
                    <a:pt x="219137" y="73569"/>
                  </a:lnTo>
                  <a:lnTo>
                    <a:pt x="153419" y="91582"/>
                  </a:lnTo>
                  <a:lnTo>
                    <a:pt x="61474" y="103698"/>
                  </a:lnTo>
                  <a:lnTo>
                    <a:pt x="0" y="103698"/>
                  </a:lnTo>
                  <a:lnTo>
                    <a:pt x="0" y="175270"/>
                  </a:lnTo>
                  <a:lnTo>
                    <a:pt x="683937" y="175270"/>
                  </a:lnTo>
                  <a:lnTo>
                    <a:pt x="683937" y="71973"/>
                  </a:lnTo>
                  <a:lnTo>
                    <a:pt x="655784" y="53757"/>
                  </a:lnTo>
                  <a:lnTo>
                    <a:pt x="617259" y="31066"/>
                  </a:lnTo>
                  <a:lnTo>
                    <a:pt x="570479" y="14175"/>
                  </a:lnTo>
                  <a:lnTo>
                    <a:pt x="517721" y="3635"/>
                  </a:lnTo>
                  <a:lnTo>
                    <a:pt x="461260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7471" y="2686431"/>
              <a:ext cx="684530" cy="175895"/>
            </a:xfrm>
            <a:custGeom>
              <a:avLst/>
              <a:gdLst/>
              <a:ahLst/>
              <a:cxnLst/>
              <a:rect l="l" t="t" r="r" b="b"/>
              <a:pathLst>
                <a:path w="684530" h="175894">
                  <a:moveTo>
                    <a:pt x="683937" y="71973"/>
                  </a:moveTo>
                  <a:lnTo>
                    <a:pt x="617259" y="31066"/>
                  </a:lnTo>
                  <a:lnTo>
                    <a:pt x="570479" y="14175"/>
                  </a:lnTo>
                  <a:lnTo>
                    <a:pt x="517721" y="3635"/>
                  </a:lnTo>
                  <a:lnTo>
                    <a:pt x="461260" y="0"/>
                  </a:lnTo>
                  <a:lnTo>
                    <a:pt x="406640" y="3338"/>
                  </a:lnTo>
                  <a:lnTo>
                    <a:pt x="355807" y="13044"/>
                  </a:lnTo>
                  <a:lnTo>
                    <a:pt x="310461" y="28655"/>
                  </a:lnTo>
                  <a:lnTo>
                    <a:pt x="272303" y="49707"/>
                  </a:lnTo>
                  <a:lnTo>
                    <a:pt x="258731" y="57123"/>
                  </a:lnTo>
                  <a:lnTo>
                    <a:pt x="219137" y="73569"/>
                  </a:lnTo>
                  <a:lnTo>
                    <a:pt x="153419" y="91582"/>
                  </a:lnTo>
                  <a:lnTo>
                    <a:pt x="61474" y="103698"/>
                  </a:lnTo>
                  <a:lnTo>
                    <a:pt x="0" y="103698"/>
                  </a:lnTo>
                  <a:lnTo>
                    <a:pt x="0" y="175270"/>
                  </a:lnTo>
                  <a:lnTo>
                    <a:pt x="683937" y="175270"/>
                  </a:lnTo>
                  <a:lnTo>
                    <a:pt x="683937" y="71973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72225" y="189547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750" y="0"/>
                  </a:moveTo>
                  <a:lnTo>
                    <a:pt x="619140" y="1674"/>
                  </a:lnTo>
                  <a:lnTo>
                    <a:pt x="572434" y="6622"/>
                  </a:lnTo>
                  <a:lnTo>
                    <a:pt x="526742" y="14731"/>
                  </a:lnTo>
                  <a:lnTo>
                    <a:pt x="482179" y="25887"/>
                  </a:lnTo>
                  <a:lnTo>
                    <a:pt x="438856" y="39978"/>
                  </a:lnTo>
                  <a:lnTo>
                    <a:pt x="396888" y="56892"/>
                  </a:lnTo>
                  <a:lnTo>
                    <a:pt x="356386" y="76514"/>
                  </a:lnTo>
                  <a:lnTo>
                    <a:pt x="317465" y="98732"/>
                  </a:lnTo>
                  <a:lnTo>
                    <a:pt x="280236" y="123433"/>
                  </a:lnTo>
                  <a:lnTo>
                    <a:pt x="244812" y="150505"/>
                  </a:lnTo>
                  <a:lnTo>
                    <a:pt x="211307" y="179834"/>
                  </a:lnTo>
                  <a:lnTo>
                    <a:pt x="179834" y="211307"/>
                  </a:lnTo>
                  <a:lnTo>
                    <a:pt x="150505" y="244812"/>
                  </a:lnTo>
                  <a:lnTo>
                    <a:pt x="123433" y="280236"/>
                  </a:lnTo>
                  <a:lnTo>
                    <a:pt x="98732" y="317465"/>
                  </a:lnTo>
                  <a:lnTo>
                    <a:pt x="76514" y="356386"/>
                  </a:lnTo>
                  <a:lnTo>
                    <a:pt x="56892" y="396888"/>
                  </a:lnTo>
                  <a:lnTo>
                    <a:pt x="39978" y="438856"/>
                  </a:lnTo>
                  <a:lnTo>
                    <a:pt x="25887" y="482179"/>
                  </a:lnTo>
                  <a:lnTo>
                    <a:pt x="14731" y="526742"/>
                  </a:lnTo>
                  <a:lnTo>
                    <a:pt x="6622" y="572434"/>
                  </a:lnTo>
                  <a:lnTo>
                    <a:pt x="1674" y="619140"/>
                  </a:lnTo>
                  <a:lnTo>
                    <a:pt x="0" y="666750"/>
                  </a:lnTo>
                  <a:lnTo>
                    <a:pt x="1674" y="714359"/>
                  </a:lnTo>
                  <a:lnTo>
                    <a:pt x="6622" y="761065"/>
                  </a:lnTo>
                  <a:lnTo>
                    <a:pt x="14731" y="806757"/>
                  </a:lnTo>
                  <a:lnTo>
                    <a:pt x="25887" y="851320"/>
                  </a:lnTo>
                  <a:lnTo>
                    <a:pt x="39978" y="894643"/>
                  </a:lnTo>
                  <a:lnTo>
                    <a:pt x="56892" y="936611"/>
                  </a:lnTo>
                  <a:lnTo>
                    <a:pt x="76514" y="977113"/>
                  </a:lnTo>
                  <a:lnTo>
                    <a:pt x="98732" y="1016034"/>
                  </a:lnTo>
                  <a:lnTo>
                    <a:pt x="123433" y="1053263"/>
                  </a:lnTo>
                  <a:lnTo>
                    <a:pt x="150505" y="1088687"/>
                  </a:lnTo>
                  <a:lnTo>
                    <a:pt x="179834" y="1122192"/>
                  </a:lnTo>
                  <a:lnTo>
                    <a:pt x="211307" y="1153665"/>
                  </a:lnTo>
                  <a:lnTo>
                    <a:pt x="244812" y="1182994"/>
                  </a:lnTo>
                  <a:lnTo>
                    <a:pt x="280236" y="1210066"/>
                  </a:lnTo>
                  <a:lnTo>
                    <a:pt x="317465" y="1234767"/>
                  </a:lnTo>
                  <a:lnTo>
                    <a:pt x="356386" y="1256985"/>
                  </a:lnTo>
                  <a:lnTo>
                    <a:pt x="396888" y="1276607"/>
                  </a:lnTo>
                  <a:lnTo>
                    <a:pt x="438856" y="1293521"/>
                  </a:lnTo>
                  <a:lnTo>
                    <a:pt x="482179" y="1307612"/>
                  </a:lnTo>
                  <a:lnTo>
                    <a:pt x="526742" y="1318768"/>
                  </a:lnTo>
                  <a:lnTo>
                    <a:pt x="572434" y="1326877"/>
                  </a:lnTo>
                  <a:lnTo>
                    <a:pt x="619140" y="1331825"/>
                  </a:lnTo>
                  <a:lnTo>
                    <a:pt x="666750" y="1333500"/>
                  </a:lnTo>
                  <a:lnTo>
                    <a:pt x="714359" y="1331825"/>
                  </a:lnTo>
                  <a:lnTo>
                    <a:pt x="761065" y="1326877"/>
                  </a:lnTo>
                  <a:lnTo>
                    <a:pt x="806757" y="1318768"/>
                  </a:lnTo>
                  <a:lnTo>
                    <a:pt x="851320" y="1307612"/>
                  </a:lnTo>
                  <a:lnTo>
                    <a:pt x="894643" y="1293521"/>
                  </a:lnTo>
                  <a:lnTo>
                    <a:pt x="936611" y="1276607"/>
                  </a:lnTo>
                  <a:lnTo>
                    <a:pt x="977113" y="1256985"/>
                  </a:lnTo>
                  <a:lnTo>
                    <a:pt x="1016034" y="1234767"/>
                  </a:lnTo>
                  <a:lnTo>
                    <a:pt x="1053263" y="1210066"/>
                  </a:lnTo>
                  <a:lnTo>
                    <a:pt x="1088687" y="1182994"/>
                  </a:lnTo>
                  <a:lnTo>
                    <a:pt x="1122192" y="1153665"/>
                  </a:lnTo>
                  <a:lnTo>
                    <a:pt x="1153665" y="1122192"/>
                  </a:lnTo>
                  <a:lnTo>
                    <a:pt x="1182994" y="1088687"/>
                  </a:lnTo>
                  <a:lnTo>
                    <a:pt x="1210066" y="1053263"/>
                  </a:lnTo>
                  <a:lnTo>
                    <a:pt x="1234767" y="1016034"/>
                  </a:lnTo>
                  <a:lnTo>
                    <a:pt x="1256985" y="977113"/>
                  </a:lnTo>
                  <a:lnTo>
                    <a:pt x="1276607" y="936611"/>
                  </a:lnTo>
                  <a:lnTo>
                    <a:pt x="1293521" y="894643"/>
                  </a:lnTo>
                  <a:lnTo>
                    <a:pt x="1307612" y="851320"/>
                  </a:lnTo>
                  <a:lnTo>
                    <a:pt x="1318768" y="806757"/>
                  </a:lnTo>
                  <a:lnTo>
                    <a:pt x="1326877" y="761065"/>
                  </a:lnTo>
                  <a:lnTo>
                    <a:pt x="1331825" y="714359"/>
                  </a:lnTo>
                  <a:lnTo>
                    <a:pt x="1333500" y="666750"/>
                  </a:lnTo>
                  <a:lnTo>
                    <a:pt x="1331825" y="619140"/>
                  </a:lnTo>
                  <a:lnTo>
                    <a:pt x="1326877" y="572434"/>
                  </a:lnTo>
                  <a:lnTo>
                    <a:pt x="1318768" y="526742"/>
                  </a:lnTo>
                  <a:lnTo>
                    <a:pt x="1307612" y="482179"/>
                  </a:lnTo>
                  <a:lnTo>
                    <a:pt x="1293521" y="438856"/>
                  </a:lnTo>
                  <a:lnTo>
                    <a:pt x="1276607" y="396888"/>
                  </a:lnTo>
                  <a:lnTo>
                    <a:pt x="1256985" y="356386"/>
                  </a:lnTo>
                  <a:lnTo>
                    <a:pt x="1234767" y="317465"/>
                  </a:lnTo>
                  <a:lnTo>
                    <a:pt x="1210066" y="280236"/>
                  </a:lnTo>
                  <a:lnTo>
                    <a:pt x="1182994" y="244812"/>
                  </a:lnTo>
                  <a:lnTo>
                    <a:pt x="1153665" y="211307"/>
                  </a:lnTo>
                  <a:lnTo>
                    <a:pt x="1122192" y="179834"/>
                  </a:lnTo>
                  <a:lnTo>
                    <a:pt x="1088687" y="150505"/>
                  </a:lnTo>
                  <a:lnTo>
                    <a:pt x="1053263" y="123433"/>
                  </a:lnTo>
                  <a:lnTo>
                    <a:pt x="1016034" y="98732"/>
                  </a:lnTo>
                  <a:lnTo>
                    <a:pt x="977113" y="76514"/>
                  </a:lnTo>
                  <a:lnTo>
                    <a:pt x="936611" y="56892"/>
                  </a:lnTo>
                  <a:lnTo>
                    <a:pt x="894643" y="39978"/>
                  </a:lnTo>
                  <a:lnTo>
                    <a:pt x="851320" y="25887"/>
                  </a:lnTo>
                  <a:lnTo>
                    <a:pt x="806757" y="14731"/>
                  </a:lnTo>
                  <a:lnTo>
                    <a:pt x="761065" y="6622"/>
                  </a:lnTo>
                  <a:lnTo>
                    <a:pt x="714359" y="1674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78012" y="2214858"/>
              <a:ext cx="322580" cy="704850"/>
            </a:xfrm>
            <a:custGeom>
              <a:avLst/>
              <a:gdLst/>
              <a:ahLst/>
              <a:cxnLst/>
              <a:rect l="l" t="t" r="r" b="b"/>
              <a:pathLst>
                <a:path w="322579" h="704850">
                  <a:moveTo>
                    <a:pt x="161144" y="0"/>
                  </a:moveTo>
                  <a:lnTo>
                    <a:pt x="123066" y="7529"/>
                  </a:lnTo>
                  <a:lnTo>
                    <a:pt x="123462" y="7529"/>
                  </a:lnTo>
                  <a:lnTo>
                    <a:pt x="92912" y="27733"/>
                  </a:lnTo>
                  <a:lnTo>
                    <a:pt x="72156" y="58039"/>
                  </a:lnTo>
                  <a:lnTo>
                    <a:pt x="64532" y="95427"/>
                  </a:lnTo>
                  <a:lnTo>
                    <a:pt x="64533" y="418292"/>
                  </a:lnTo>
                  <a:lnTo>
                    <a:pt x="29234" y="454388"/>
                  </a:lnTo>
                  <a:lnTo>
                    <a:pt x="7371" y="498313"/>
                  </a:lnTo>
                  <a:lnTo>
                    <a:pt x="0" y="546561"/>
                  </a:lnTo>
                  <a:lnTo>
                    <a:pt x="8176" y="595629"/>
                  </a:lnTo>
                  <a:lnTo>
                    <a:pt x="31511" y="640163"/>
                  </a:lnTo>
                  <a:lnTo>
                    <a:pt x="66848" y="674557"/>
                  </a:lnTo>
                  <a:lnTo>
                    <a:pt x="111090" y="696724"/>
                  </a:lnTo>
                  <a:lnTo>
                    <a:pt x="161144" y="704577"/>
                  </a:lnTo>
                  <a:lnTo>
                    <a:pt x="211199" y="696724"/>
                  </a:lnTo>
                  <a:lnTo>
                    <a:pt x="255441" y="674557"/>
                  </a:lnTo>
                  <a:lnTo>
                    <a:pt x="273619" y="656863"/>
                  </a:lnTo>
                  <a:lnTo>
                    <a:pt x="161144" y="656863"/>
                  </a:lnTo>
                  <a:lnTo>
                    <a:pt x="123544" y="650365"/>
                  </a:lnTo>
                  <a:lnTo>
                    <a:pt x="91000" y="632310"/>
                  </a:lnTo>
                  <a:lnTo>
                    <a:pt x="66156" y="604862"/>
                  </a:lnTo>
                  <a:lnTo>
                    <a:pt x="51651" y="570182"/>
                  </a:lnTo>
                  <a:lnTo>
                    <a:pt x="49437" y="532334"/>
                  </a:lnTo>
                  <a:lnTo>
                    <a:pt x="59904" y="497020"/>
                  </a:lnTo>
                  <a:lnTo>
                    <a:pt x="81540" y="467075"/>
                  </a:lnTo>
                  <a:lnTo>
                    <a:pt x="112838" y="445330"/>
                  </a:lnTo>
                  <a:lnTo>
                    <a:pt x="112838" y="95427"/>
                  </a:lnTo>
                  <a:lnTo>
                    <a:pt x="116650" y="76901"/>
                  </a:lnTo>
                  <a:lnTo>
                    <a:pt x="127028" y="61729"/>
                  </a:lnTo>
                  <a:lnTo>
                    <a:pt x="142388" y="51478"/>
                  </a:lnTo>
                  <a:lnTo>
                    <a:pt x="161144" y="47713"/>
                  </a:lnTo>
                  <a:lnTo>
                    <a:pt x="242839" y="47713"/>
                  </a:lnTo>
                  <a:lnTo>
                    <a:pt x="229376" y="28031"/>
                  </a:lnTo>
                  <a:lnTo>
                    <a:pt x="198656" y="7529"/>
                  </a:lnTo>
                  <a:lnTo>
                    <a:pt x="161144" y="0"/>
                  </a:lnTo>
                  <a:close/>
                </a:path>
                <a:path w="322579" h="704850">
                  <a:moveTo>
                    <a:pt x="242839" y="47713"/>
                  </a:moveTo>
                  <a:lnTo>
                    <a:pt x="161144" y="47713"/>
                  </a:lnTo>
                  <a:lnTo>
                    <a:pt x="179900" y="51478"/>
                  </a:lnTo>
                  <a:lnTo>
                    <a:pt x="195260" y="61729"/>
                  </a:lnTo>
                  <a:lnTo>
                    <a:pt x="205638" y="76901"/>
                  </a:lnTo>
                  <a:lnTo>
                    <a:pt x="209450" y="95427"/>
                  </a:lnTo>
                  <a:lnTo>
                    <a:pt x="209450" y="445330"/>
                  </a:lnTo>
                  <a:lnTo>
                    <a:pt x="240635" y="467075"/>
                  </a:lnTo>
                  <a:lnTo>
                    <a:pt x="262083" y="497020"/>
                  </a:lnTo>
                  <a:lnTo>
                    <a:pt x="272512" y="532334"/>
                  </a:lnTo>
                  <a:lnTo>
                    <a:pt x="270637" y="570182"/>
                  </a:lnTo>
                  <a:lnTo>
                    <a:pt x="230986" y="632012"/>
                  </a:lnTo>
                  <a:lnTo>
                    <a:pt x="161144" y="656863"/>
                  </a:lnTo>
                  <a:lnTo>
                    <a:pt x="273619" y="656863"/>
                  </a:lnTo>
                  <a:lnTo>
                    <a:pt x="290777" y="640163"/>
                  </a:lnTo>
                  <a:lnTo>
                    <a:pt x="314112" y="595629"/>
                  </a:lnTo>
                  <a:lnTo>
                    <a:pt x="322289" y="546561"/>
                  </a:lnTo>
                  <a:lnTo>
                    <a:pt x="314917" y="498313"/>
                  </a:lnTo>
                  <a:lnTo>
                    <a:pt x="293054" y="454388"/>
                  </a:lnTo>
                  <a:lnTo>
                    <a:pt x="257756" y="418292"/>
                  </a:lnTo>
                  <a:lnTo>
                    <a:pt x="257755" y="95427"/>
                  </a:lnTo>
                  <a:lnTo>
                    <a:pt x="250132" y="58375"/>
                  </a:lnTo>
                  <a:lnTo>
                    <a:pt x="242839" y="47713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78012" y="2214858"/>
              <a:ext cx="322580" cy="704850"/>
            </a:xfrm>
            <a:custGeom>
              <a:avLst/>
              <a:gdLst/>
              <a:ahLst/>
              <a:cxnLst/>
              <a:rect l="l" t="t" r="r" b="b"/>
              <a:pathLst>
                <a:path w="322579" h="704850">
                  <a:moveTo>
                    <a:pt x="161144" y="656863"/>
                  </a:moveTo>
                  <a:lnTo>
                    <a:pt x="123544" y="650365"/>
                  </a:lnTo>
                  <a:lnTo>
                    <a:pt x="66156" y="604862"/>
                  </a:lnTo>
                  <a:lnTo>
                    <a:pt x="49437" y="532334"/>
                  </a:lnTo>
                  <a:lnTo>
                    <a:pt x="59904" y="497020"/>
                  </a:lnTo>
                  <a:lnTo>
                    <a:pt x="81540" y="467075"/>
                  </a:lnTo>
                  <a:lnTo>
                    <a:pt x="112838" y="445330"/>
                  </a:lnTo>
                  <a:lnTo>
                    <a:pt x="112838" y="95427"/>
                  </a:lnTo>
                  <a:lnTo>
                    <a:pt x="116650" y="76901"/>
                  </a:lnTo>
                  <a:lnTo>
                    <a:pt x="127028" y="61729"/>
                  </a:lnTo>
                  <a:lnTo>
                    <a:pt x="142388" y="51478"/>
                  </a:lnTo>
                  <a:lnTo>
                    <a:pt x="161144" y="47713"/>
                  </a:lnTo>
                  <a:lnTo>
                    <a:pt x="179900" y="51478"/>
                  </a:lnTo>
                  <a:lnTo>
                    <a:pt x="195260" y="61729"/>
                  </a:lnTo>
                  <a:lnTo>
                    <a:pt x="205638" y="76901"/>
                  </a:lnTo>
                  <a:lnTo>
                    <a:pt x="209450" y="95427"/>
                  </a:lnTo>
                  <a:lnTo>
                    <a:pt x="209450" y="445330"/>
                  </a:lnTo>
                  <a:lnTo>
                    <a:pt x="240635" y="467075"/>
                  </a:lnTo>
                  <a:lnTo>
                    <a:pt x="262083" y="497020"/>
                  </a:lnTo>
                  <a:lnTo>
                    <a:pt x="272512" y="532334"/>
                  </a:lnTo>
                  <a:lnTo>
                    <a:pt x="270637" y="570182"/>
                  </a:lnTo>
                  <a:lnTo>
                    <a:pt x="255793" y="604750"/>
                  </a:lnTo>
                  <a:lnTo>
                    <a:pt x="230986" y="632012"/>
                  </a:lnTo>
                  <a:lnTo>
                    <a:pt x="198632" y="650029"/>
                  </a:lnTo>
                  <a:lnTo>
                    <a:pt x="161144" y="656863"/>
                  </a:lnTo>
                  <a:close/>
                </a:path>
                <a:path w="322579" h="704850">
                  <a:moveTo>
                    <a:pt x="257756" y="418292"/>
                  </a:moveTo>
                  <a:lnTo>
                    <a:pt x="257755" y="95427"/>
                  </a:lnTo>
                  <a:lnTo>
                    <a:pt x="229376" y="28031"/>
                  </a:lnTo>
                  <a:lnTo>
                    <a:pt x="161144" y="0"/>
                  </a:lnTo>
                  <a:lnTo>
                    <a:pt x="123631" y="7418"/>
                  </a:lnTo>
                  <a:lnTo>
                    <a:pt x="92912" y="27733"/>
                  </a:lnTo>
                  <a:lnTo>
                    <a:pt x="72156" y="58039"/>
                  </a:lnTo>
                  <a:lnTo>
                    <a:pt x="64532" y="95427"/>
                  </a:lnTo>
                  <a:lnTo>
                    <a:pt x="64533" y="418292"/>
                  </a:lnTo>
                  <a:lnTo>
                    <a:pt x="29234" y="454388"/>
                  </a:lnTo>
                  <a:lnTo>
                    <a:pt x="7371" y="498313"/>
                  </a:lnTo>
                  <a:lnTo>
                    <a:pt x="0" y="546561"/>
                  </a:lnTo>
                  <a:lnTo>
                    <a:pt x="8176" y="595629"/>
                  </a:lnTo>
                  <a:lnTo>
                    <a:pt x="31511" y="640163"/>
                  </a:lnTo>
                  <a:lnTo>
                    <a:pt x="66848" y="674557"/>
                  </a:lnTo>
                  <a:lnTo>
                    <a:pt x="111090" y="696724"/>
                  </a:lnTo>
                  <a:lnTo>
                    <a:pt x="161144" y="704577"/>
                  </a:lnTo>
                  <a:lnTo>
                    <a:pt x="211199" y="696724"/>
                  </a:lnTo>
                  <a:lnTo>
                    <a:pt x="255441" y="674557"/>
                  </a:lnTo>
                  <a:lnTo>
                    <a:pt x="290777" y="640163"/>
                  </a:lnTo>
                  <a:lnTo>
                    <a:pt x="314112" y="595629"/>
                  </a:lnTo>
                  <a:lnTo>
                    <a:pt x="322289" y="546561"/>
                  </a:lnTo>
                  <a:lnTo>
                    <a:pt x="314917" y="498313"/>
                  </a:lnTo>
                  <a:lnTo>
                    <a:pt x="293054" y="454388"/>
                  </a:lnTo>
                  <a:lnTo>
                    <a:pt x="257756" y="418292"/>
                  </a:lnTo>
                  <a:close/>
                </a:path>
              </a:pathLst>
            </a:custGeom>
            <a:ln w="8001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9452" y="2490009"/>
              <a:ext cx="160020" cy="350520"/>
            </a:xfrm>
            <a:custGeom>
              <a:avLst/>
              <a:gdLst/>
              <a:ahLst/>
              <a:cxnLst/>
              <a:rect l="l" t="t" r="r" b="b"/>
              <a:pathLst>
                <a:path w="160020" h="350519">
                  <a:moveTo>
                    <a:pt x="95806" y="0"/>
                  </a:moveTo>
                  <a:lnTo>
                    <a:pt x="63602" y="0"/>
                  </a:lnTo>
                  <a:lnTo>
                    <a:pt x="63602" y="192446"/>
                  </a:lnTo>
                  <a:lnTo>
                    <a:pt x="36002" y="203517"/>
                  </a:lnTo>
                  <a:lnTo>
                    <a:pt x="14894" y="223162"/>
                  </a:lnTo>
                  <a:lnTo>
                    <a:pt x="2239" y="248920"/>
                  </a:lnTo>
                  <a:lnTo>
                    <a:pt x="0" y="278331"/>
                  </a:lnTo>
                  <a:lnTo>
                    <a:pt x="8378" y="306624"/>
                  </a:lnTo>
                  <a:lnTo>
                    <a:pt x="25964" y="329325"/>
                  </a:lnTo>
                  <a:lnTo>
                    <a:pt x="50494" y="344422"/>
                  </a:lnTo>
                  <a:lnTo>
                    <a:pt x="79704" y="349902"/>
                  </a:lnTo>
                  <a:lnTo>
                    <a:pt x="108914" y="344422"/>
                  </a:lnTo>
                  <a:lnTo>
                    <a:pt x="133444" y="329325"/>
                  </a:lnTo>
                  <a:lnTo>
                    <a:pt x="151030" y="306624"/>
                  </a:lnTo>
                  <a:lnTo>
                    <a:pt x="159408" y="278331"/>
                  </a:lnTo>
                  <a:lnTo>
                    <a:pt x="157169" y="248920"/>
                  </a:lnTo>
                  <a:lnTo>
                    <a:pt x="144514" y="223162"/>
                  </a:lnTo>
                  <a:lnTo>
                    <a:pt x="123405" y="203517"/>
                  </a:lnTo>
                  <a:lnTo>
                    <a:pt x="95806" y="192446"/>
                  </a:lnTo>
                  <a:lnTo>
                    <a:pt x="95806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59452" y="2490009"/>
              <a:ext cx="160020" cy="350520"/>
            </a:xfrm>
            <a:custGeom>
              <a:avLst/>
              <a:gdLst/>
              <a:ahLst/>
              <a:cxnLst/>
              <a:rect l="l" t="t" r="r" b="b"/>
              <a:pathLst>
                <a:path w="160020" h="350519">
                  <a:moveTo>
                    <a:pt x="95806" y="192446"/>
                  </a:moveTo>
                  <a:lnTo>
                    <a:pt x="95806" y="0"/>
                  </a:lnTo>
                  <a:lnTo>
                    <a:pt x="63602" y="0"/>
                  </a:lnTo>
                  <a:lnTo>
                    <a:pt x="63602" y="192446"/>
                  </a:lnTo>
                  <a:lnTo>
                    <a:pt x="36002" y="203517"/>
                  </a:lnTo>
                  <a:lnTo>
                    <a:pt x="14894" y="223162"/>
                  </a:lnTo>
                  <a:lnTo>
                    <a:pt x="2239" y="248920"/>
                  </a:lnTo>
                  <a:lnTo>
                    <a:pt x="0" y="278331"/>
                  </a:lnTo>
                  <a:lnTo>
                    <a:pt x="8378" y="306624"/>
                  </a:lnTo>
                  <a:lnTo>
                    <a:pt x="25964" y="329325"/>
                  </a:lnTo>
                  <a:lnTo>
                    <a:pt x="50494" y="344422"/>
                  </a:lnTo>
                  <a:lnTo>
                    <a:pt x="79704" y="349902"/>
                  </a:lnTo>
                  <a:lnTo>
                    <a:pt x="108914" y="344422"/>
                  </a:lnTo>
                  <a:lnTo>
                    <a:pt x="133444" y="329325"/>
                  </a:lnTo>
                  <a:lnTo>
                    <a:pt x="151030" y="306624"/>
                  </a:lnTo>
                  <a:lnTo>
                    <a:pt x="159408" y="278331"/>
                  </a:lnTo>
                  <a:lnTo>
                    <a:pt x="157169" y="248920"/>
                  </a:lnTo>
                  <a:lnTo>
                    <a:pt x="144514" y="223162"/>
                  </a:lnTo>
                  <a:lnTo>
                    <a:pt x="123405" y="203517"/>
                  </a:lnTo>
                  <a:lnTo>
                    <a:pt x="95806" y="192446"/>
                  </a:lnTo>
                  <a:close/>
                </a:path>
              </a:pathLst>
            </a:custGeom>
            <a:ln w="8033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7275" y="397192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750" y="0"/>
                  </a:moveTo>
                  <a:lnTo>
                    <a:pt x="619140" y="1674"/>
                  </a:lnTo>
                  <a:lnTo>
                    <a:pt x="572434" y="6622"/>
                  </a:lnTo>
                  <a:lnTo>
                    <a:pt x="526742" y="14731"/>
                  </a:lnTo>
                  <a:lnTo>
                    <a:pt x="482179" y="25887"/>
                  </a:lnTo>
                  <a:lnTo>
                    <a:pt x="438856" y="39978"/>
                  </a:lnTo>
                  <a:lnTo>
                    <a:pt x="396888" y="56892"/>
                  </a:lnTo>
                  <a:lnTo>
                    <a:pt x="356386" y="76514"/>
                  </a:lnTo>
                  <a:lnTo>
                    <a:pt x="317465" y="98732"/>
                  </a:lnTo>
                  <a:lnTo>
                    <a:pt x="280236" y="123433"/>
                  </a:lnTo>
                  <a:lnTo>
                    <a:pt x="244812" y="150505"/>
                  </a:lnTo>
                  <a:lnTo>
                    <a:pt x="211307" y="179834"/>
                  </a:lnTo>
                  <a:lnTo>
                    <a:pt x="179834" y="211307"/>
                  </a:lnTo>
                  <a:lnTo>
                    <a:pt x="150505" y="244812"/>
                  </a:lnTo>
                  <a:lnTo>
                    <a:pt x="123433" y="280236"/>
                  </a:lnTo>
                  <a:lnTo>
                    <a:pt x="98732" y="317465"/>
                  </a:lnTo>
                  <a:lnTo>
                    <a:pt x="76514" y="356386"/>
                  </a:lnTo>
                  <a:lnTo>
                    <a:pt x="56892" y="396888"/>
                  </a:lnTo>
                  <a:lnTo>
                    <a:pt x="39978" y="438856"/>
                  </a:lnTo>
                  <a:lnTo>
                    <a:pt x="25887" y="482179"/>
                  </a:lnTo>
                  <a:lnTo>
                    <a:pt x="14731" y="526742"/>
                  </a:lnTo>
                  <a:lnTo>
                    <a:pt x="6622" y="572434"/>
                  </a:lnTo>
                  <a:lnTo>
                    <a:pt x="1674" y="619140"/>
                  </a:lnTo>
                  <a:lnTo>
                    <a:pt x="0" y="666750"/>
                  </a:lnTo>
                  <a:lnTo>
                    <a:pt x="1674" y="714359"/>
                  </a:lnTo>
                  <a:lnTo>
                    <a:pt x="6622" y="761065"/>
                  </a:lnTo>
                  <a:lnTo>
                    <a:pt x="14731" y="806757"/>
                  </a:lnTo>
                  <a:lnTo>
                    <a:pt x="25887" y="851320"/>
                  </a:lnTo>
                  <a:lnTo>
                    <a:pt x="39978" y="894643"/>
                  </a:lnTo>
                  <a:lnTo>
                    <a:pt x="56892" y="936611"/>
                  </a:lnTo>
                  <a:lnTo>
                    <a:pt x="76514" y="977113"/>
                  </a:lnTo>
                  <a:lnTo>
                    <a:pt x="98732" y="1016034"/>
                  </a:lnTo>
                  <a:lnTo>
                    <a:pt x="123433" y="1053263"/>
                  </a:lnTo>
                  <a:lnTo>
                    <a:pt x="150505" y="1088687"/>
                  </a:lnTo>
                  <a:lnTo>
                    <a:pt x="179834" y="1122192"/>
                  </a:lnTo>
                  <a:lnTo>
                    <a:pt x="211307" y="1153665"/>
                  </a:lnTo>
                  <a:lnTo>
                    <a:pt x="244812" y="1182994"/>
                  </a:lnTo>
                  <a:lnTo>
                    <a:pt x="280236" y="1210066"/>
                  </a:lnTo>
                  <a:lnTo>
                    <a:pt x="317465" y="1234767"/>
                  </a:lnTo>
                  <a:lnTo>
                    <a:pt x="356386" y="1256985"/>
                  </a:lnTo>
                  <a:lnTo>
                    <a:pt x="396888" y="1276607"/>
                  </a:lnTo>
                  <a:lnTo>
                    <a:pt x="438856" y="1293521"/>
                  </a:lnTo>
                  <a:lnTo>
                    <a:pt x="482179" y="1307612"/>
                  </a:lnTo>
                  <a:lnTo>
                    <a:pt x="526742" y="1318768"/>
                  </a:lnTo>
                  <a:lnTo>
                    <a:pt x="572434" y="1326877"/>
                  </a:lnTo>
                  <a:lnTo>
                    <a:pt x="619140" y="1331825"/>
                  </a:lnTo>
                  <a:lnTo>
                    <a:pt x="666750" y="1333500"/>
                  </a:lnTo>
                  <a:lnTo>
                    <a:pt x="714359" y="1331825"/>
                  </a:lnTo>
                  <a:lnTo>
                    <a:pt x="761065" y="1326877"/>
                  </a:lnTo>
                  <a:lnTo>
                    <a:pt x="806757" y="1318768"/>
                  </a:lnTo>
                  <a:lnTo>
                    <a:pt x="851320" y="1307612"/>
                  </a:lnTo>
                  <a:lnTo>
                    <a:pt x="894643" y="1293521"/>
                  </a:lnTo>
                  <a:lnTo>
                    <a:pt x="936611" y="1276607"/>
                  </a:lnTo>
                  <a:lnTo>
                    <a:pt x="977113" y="1256985"/>
                  </a:lnTo>
                  <a:lnTo>
                    <a:pt x="1016034" y="1234767"/>
                  </a:lnTo>
                  <a:lnTo>
                    <a:pt x="1053263" y="1210066"/>
                  </a:lnTo>
                  <a:lnTo>
                    <a:pt x="1088687" y="1182994"/>
                  </a:lnTo>
                  <a:lnTo>
                    <a:pt x="1122192" y="1153665"/>
                  </a:lnTo>
                  <a:lnTo>
                    <a:pt x="1153665" y="1122192"/>
                  </a:lnTo>
                  <a:lnTo>
                    <a:pt x="1182994" y="1088687"/>
                  </a:lnTo>
                  <a:lnTo>
                    <a:pt x="1210066" y="1053263"/>
                  </a:lnTo>
                  <a:lnTo>
                    <a:pt x="1234767" y="1016034"/>
                  </a:lnTo>
                  <a:lnTo>
                    <a:pt x="1256985" y="977113"/>
                  </a:lnTo>
                  <a:lnTo>
                    <a:pt x="1276607" y="936611"/>
                  </a:lnTo>
                  <a:lnTo>
                    <a:pt x="1293521" y="894643"/>
                  </a:lnTo>
                  <a:lnTo>
                    <a:pt x="1307612" y="851320"/>
                  </a:lnTo>
                  <a:lnTo>
                    <a:pt x="1318768" y="806757"/>
                  </a:lnTo>
                  <a:lnTo>
                    <a:pt x="1326877" y="761065"/>
                  </a:lnTo>
                  <a:lnTo>
                    <a:pt x="1331825" y="714359"/>
                  </a:lnTo>
                  <a:lnTo>
                    <a:pt x="1333500" y="666750"/>
                  </a:lnTo>
                  <a:lnTo>
                    <a:pt x="1331825" y="619140"/>
                  </a:lnTo>
                  <a:lnTo>
                    <a:pt x="1326877" y="572434"/>
                  </a:lnTo>
                  <a:lnTo>
                    <a:pt x="1318768" y="526742"/>
                  </a:lnTo>
                  <a:lnTo>
                    <a:pt x="1307612" y="482179"/>
                  </a:lnTo>
                  <a:lnTo>
                    <a:pt x="1293521" y="438856"/>
                  </a:lnTo>
                  <a:lnTo>
                    <a:pt x="1276607" y="396888"/>
                  </a:lnTo>
                  <a:lnTo>
                    <a:pt x="1256985" y="356386"/>
                  </a:lnTo>
                  <a:lnTo>
                    <a:pt x="1234767" y="317465"/>
                  </a:lnTo>
                  <a:lnTo>
                    <a:pt x="1210066" y="280236"/>
                  </a:lnTo>
                  <a:lnTo>
                    <a:pt x="1182994" y="244812"/>
                  </a:lnTo>
                  <a:lnTo>
                    <a:pt x="1153665" y="211307"/>
                  </a:lnTo>
                  <a:lnTo>
                    <a:pt x="1122192" y="179834"/>
                  </a:lnTo>
                  <a:lnTo>
                    <a:pt x="1088687" y="150505"/>
                  </a:lnTo>
                  <a:lnTo>
                    <a:pt x="1053263" y="123433"/>
                  </a:lnTo>
                  <a:lnTo>
                    <a:pt x="1016034" y="98732"/>
                  </a:lnTo>
                  <a:lnTo>
                    <a:pt x="977113" y="76514"/>
                  </a:lnTo>
                  <a:lnTo>
                    <a:pt x="936611" y="56892"/>
                  </a:lnTo>
                  <a:lnTo>
                    <a:pt x="894643" y="39978"/>
                  </a:lnTo>
                  <a:lnTo>
                    <a:pt x="851320" y="25887"/>
                  </a:lnTo>
                  <a:lnTo>
                    <a:pt x="806757" y="14731"/>
                  </a:lnTo>
                  <a:lnTo>
                    <a:pt x="761065" y="6622"/>
                  </a:lnTo>
                  <a:lnTo>
                    <a:pt x="714359" y="1674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0E9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17234" y="4647572"/>
              <a:ext cx="636270" cy="254635"/>
            </a:xfrm>
            <a:custGeom>
              <a:avLst/>
              <a:gdLst/>
              <a:ahLst/>
              <a:cxnLst/>
              <a:rect l="l" t="t" r="r" b="b"/>
              <a:pathLst>
                <a:path w="636269" h="254635">
                  <a:moveTo>
                    <a:pt x="636220" y="0"/>
                  </a:moveTo>
                  <a:lnTo>
                    <a:pt x="365827" y="0"/>
                  </a:lnTo>
                  <a:lnTo>
                    <a:pt x="365827" y="15904"/>
                  </a:lnTo>
                  <a:lnTo>
                    <a:pt x="363317" y="28255"/>
                  </a:lnTo>
                  <a:lnTo>
                    <a:pt x="356483" y="38370"/>
                  </a:lnTo>
                  <a:lnTo>
                    <a:pt x="346368" y="45204"/>
                  </a:lnTo>
                  <a:lnTo>
                    <a:pt x="334016" y="47714"/>
                  </a:lnTo>
                  <a:lnTo>
                    <a:pt x="302206" y="47714"/>
                  </a:lnTo>
                  <a:lnTo>
                    <a:pt x="270395" y="15904"/>
                  </a:lnTo>
                  <a:lnTo>
                    <a:pt x="270395" y="0"/>
                  </a:lnTo>
                  <a:lnTo>
                    <a:pt x="0" y="0"/>
                  </a:lnTo>
                  <a:lnTo>
                    <a:pt x="0" y="222665"/>
                  </a:lnTo>
                  <a:lnTo>
                    <a:pt x="31813" y="254474"/>
                  </a:lnTo>
                  <a:lnTo>
                    <a:pt x="604410" y="254474"/>
                  </a:lnTo>
                  <a:lnTo>
                    <a:pt x="616761" y="251964"/>
                  </a:lnTo>
                  <a:lnTo>
                    <a:pt x="626876" y="245130"/>
                  </a:lnTo>
                  <a:lnTo>
                    <a:pt x="633710" y="235016"/>
                  </a:lnTo>
                  <a:lnTo>
                    <a:pt x="636220" y="222665"/>
                  </a:lnTo>
                  <a:lnTo>
                    <a:pt x="636220" y="0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17234" y="4647572"/>
              <a:ext cx="636270" cy="254635"/>
            </a:xfrm>
            <a:custGeom>
              <a:avLst/>
              <a:gdLst/>
              <a:ahLst/>
              <a:cxnLst/>
              <a:rect l="l" t="t" r="r" b="b"/>
              <a:pathLst>
                <a:path w="636269" h="254635">
                  <a:moveTo>
                    <a:pt x="365827" y="15904"/>
                  </a:moveTo>
                  <a:lnTo>
                    <a:pt x="363317" y="28255"/>
                  </a:lnTo>
                  <a:lnTo>
                    <a:pt x="356483" y="38370"/>
                  </a:lnTo>
                  <a:lnTo>
                    <a:pt x="346368" y="45204"/>
                  </a:lnTo>
                  <a:lnTo>
                    <a:pt x="334016" y="47714"/>
                  </a:lnTo>
                  <a:lnTo>
                    <a:pt x="302206" y="47714"/>
                  </a:lnTo>
                  <a:lnTo>
                    <a:pt x="270395" y="15904"/>
                  </a:lnTo>
                  <a:lnTo>
                    <a:pt x="270395" y="0"/>
                  </a:lnTo>
                  <a:lnTo>
                    <a:pt x="0" y="0"/>
                  </a:lnTo>
                  <a:lnTo>
                    <a:pt x="0" y="222665"/>
                  </a:lnTo>
                  <a:lnTo>
                    <a:pt x="31813" y="254474"/>
                  </a:lnTo>
                  <a:lnTo>
                    <a:pt x="604410" y="254474"/>
                  </a:lnTo>
                  <a:lnTo>
                    <a:pt x="616761" y="251964"/>
                  </a:lnTo>
                  <a:lnTo>
                    <a:pt x="626876" y="245130"/>
                  </a:lnTo>
                  <a:lnTo>
                    <a:pt x="633710" y="235016"/>
                  </a:lnTo>
                  <a:lnTo>
                    <a:pt x="636220" y="222665"/>
                  </a:lnTo>
                  <a:lnTo>
                    <a:pt x="636220" y="0"/>
                  </a:lnTo>
                  <a:lnTo>
                    <a:pt x="365827" y="0"/>
                  </a:lnTo>
                  <a:lnTo>
                    <a:pt x="365827" y="15904"/>
                  </a:lnTo>
                  <a:close/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7234" y="4349360"/>
              <a:ext cx="636270" cy="266700"/>
            </a:xfrm>
            <a:custGeom>
              <a:avLst/>
              <a:gdLst/>
              <a:ahLst/>
              <a:cxnLst/>
              <a:rect l="l" t="t" r="r" b="b"/>
              <a:pathLst>
                <a:path w="636269" h="266700">
                  <a:moveTo>
                    <a:pt x="604409" y="107356"/>
                  </a:moveTo>
                  <a:lnTo>
                    <a:pt x="31813" y="107356"/>
                  </a:lnTo>
                  <a:lnTo>
                    <a:pt x="0" y="139165"/>
                  </a:lnTo>
                  <a:lnTo>
                    <a:pt x="0" y="266403"/>
                  </a:lnTo>
                  <a:lnTo>
                    <a:pt x="270395" y="266403"/>
                  </a:lnTo>
                  <a:lnTo>
                    <a:pt x="270395" y="250498"/>
                  </a:lnTo>
                  <a:lnTo>
                    <a:pt x="636220" y="250498"/>
                  </a:lnTo>
                  <a:lnTo>
                    <a:pt x="636220" y="139165"/>
                  </a:lnTo>
                  <a:lnTo>
                    <a:pt x="633710" y="126814"/>
                  </a:lnTo>
                  <a:lnTo>
                    <a:pt x="626876" y="116700"/>
                  </a:lnTo>
                  <a:lnTo>
                    <a:pt x="616761" y="109866"/>
                  </a:lnTo>
                  <a:lnTo>
                    <a:pt x="604409" y="107356"/>
                  </a:lnTo>
                  <a:close/>
                </a:path>
                <a:path w="636269" h="266700">
                  <a:moveTo>
                    <a:pt x="636220" y="250498"/>
                  </a:moveTo>
                  <a:lnTo>
                    <a:pt x="365827" y="250498"/>
                  </a:lnTo>
                  <a:lnTo>
                    <a:pt x="365827" y="266403"/>
                  </a:lnTo>
                  <a:lnTo>
                    <a:pt x="636220" y="266403"/>
                  </a:lnTo>
                  <a:lnTo>
                    <a:pt x="636220" y="250498"/>
                  </a:lnTo>
                  <a:close/>
                </a:path>
                <a:path w="636269" h="266700">
                  <a:moveTo>
                    <a:pt x="389686" y="0"/>
                  </a:moveTo>
                  <a:lnTo>
                    <a:pt x="246536" y="0"/>
                  </a:lnTo>
                  <a:lnTo>
                    <a:pt x="207071" y="16202"/>
                  </a:lnTo>
                  <a:lnTo>
                    <a:pt x="190867" y="55666"/>
                  </a:lnTo>
                  <a:lnTo>
                    <a:pt x="190867" y="107356"/>
                  </a:lnTo>
                  <a:lnTo>
                    <a:pt x="238584" y="107356"/>
                  </a:lnTo>
                  <a:lnTo>
                    <a:pt x="238584" y="50894"/>
                  </a:lnTo>
                  <a:lnTo>
                    <a:pt x="241765" y="47713"/>
                  </a:lnTo>
                  <a:lnTo>
                    <a:pt x="443771" y="47714"/>
                  </a:lnTo>
                  <a:lnTo>
                    <a:pt x="441018" y="33884"/>
                  </a:lnTo>
                  <a:lnTo>
                    <a:pt x="429151" y="16202"/>
                  </a:lnTo>
                  <a:lnTo>
                    <a:pt x="411469" y="4336"/>
                  </a:lnTo>
                  <a:lnTo>
                    <a:pt x="389686" y="0"/>
                  </a:lnTo>
                  <a:close/>
                </a:path>
                <a:path w="636269" h="266700">
                  <a:moveTo>
                    <a:pt x="443771" y="47714"/>
                  </a:moveTo>
                  <a:lnTo>
                    <a:pt x="394457" y="47714"/>
                  </a:lnTo>
                  <a:lnTo>
                    <a:pt x="397638" y="50894"/>
                  </a:lnTo>
                  <a:lnTo>
                    <a:pt x="397638" y="107356"/>
                  </a:lnTo>
                  <a:lnTo>
                    <a:pt x="445355" y="107356"/>
                  </a:lnTo>
                  <a:lnTo>
                    <a:pt x="445355" y="55666"/>
                  </a:lnTo>
                  <a:lnTo>
                    <a:pt x="443771" y="47714"/>
                  </a:lnTo>
                  <a:close/>
                </a:path>
              </a:pathLst>
            </a:custGeom>
            <a:solidFill>
              <a:srgbClr val="135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17234" y="4349360"/>
              <a:ext cx="636270" cy="266700"/>
            </a:xfrm>
            <a:custGeom>
              <a:avLst/>
              <a:gdLst/>
              <a:ahLst/>
              <a:cxnLst/>
              <a:rect l="l" t="t" r="r" b="b"/>
              <a:pathLst>
                <a:path w="636269" h="266700">
                  <a:moveTo>
                    <a:pt x="604409" y="107356"/>
                  </a:moveTo>
                  <a:lnTo>
                    <a:pt x="445355" y="107356"/>
                  </a:lnTo>
                  <a:lnTo>
                    <a:pt x="445355" y="55666"/>
                  </a:lnTo>
                  <a:lnTo>
                    <a:pt x="441018" y="33884"/>
                  </a:lnTo>
                  <a:lnTo>
                    <a:pt x="429151" y="16202"/>
                  </a:lnTo>
                  <a:lnTo>
                    <a:pt x="411469" y="4336"/>
                  </a:lnTo>
                  <a:lnTo>
                    <a:pt x="389686" y="0"/>
                  </a:lnTo>
                  <a:lnTo>
                    <a:pt x="246536" y="0"/>
                  </a:lnTo>
                  <a:lnTo>
                    <a:pt x="224753" y="4336"/>
                  </a:lnTo>
                  <a:lnTo>
                    <a:pt x="207071" y="16202"/>
                  </a:lnTo>
                  <a:lnTo>
                    <a:pt x="195204" y="33884"/>
                  </a:lnTo>
                  <a:lnTo>
                    <a:pt x="190867" y="55666"/>
                  </a:lnTo>
                  <a:lnTo>
                    <a:pt x="190867" y="107356"/>
                  </a:lnTo>
                  <a:lnTo>
                    <a:pt x="31813" y="107356"/>
                  </a:lnTo>
                  <a:lnTo>
                    <a:pt x="19460" y="109866"/>
                  </a:lnTo>
                  <a:lnTo>
                    <a:pt x="9344" y="116700"/>
                  </a:lnTo>
                  <a:lnTo>
                    <a:pt x="2510" y="126814"/>
                  </a:lnTo>
                  <a:lnTo>
                    <a:pt x="0" y="139165"/>
                  </a:lnTo>
                  <a:lnTo>
                    <a:pt x="0" y="266403"/>
                  </a:lnTo>
                  <a:lnTo>
                    <a:pt x="270395" y="266403"/>
                  </a:lnTo>
                  <a:lnTo>
                    <a:pt x="270395" y="250498"/>
                  </a:lnTo>
                  <a:lnTo>
                    <a:pt x="365827" y="250498"/>
                  </a:lnTo>
                  <a:lnTo>
                    <a:pt x="365827" y="266403"/>
                  </a:lnTo>
                  <a:lnTo>
                    <a:pt x="636220" y="266403"/>
                  </a:lnTo>
                  <a:lnTo>
                    <a:pt x="636220" y="139165"/>
                  </a:lnTo>
                  <a:lnTo>
                    <a:pt x="633710" y="126814"/>
                  </a:lnTo>
                  <a:lnTo>
                    <a:pt x="626876" y="116700"/>
                  </a:lnTo>
                  <a:lnTo>
                    <a:pt x="616761" y="109866"/>
                  </a:lnTo>
                  <a:lnTo>
                    <a:pt x="604409" y="107356"/>
                  </a:lnTo>
                </a:path>
              </a:pathLst>
            </a:custGeom>
            <a:ln w="7952">
              <a:solidFill>
                <a:srgbClr val="135F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1842" y="4393098"/>
              <a:ext cx="167007" cy="6759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2225" y="3971925"/>
              <a:ext cx="1333500" cy="13335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664460" y="2163699"/>
            <a:ext cx="1724660" cy="76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Agriculture</a:t>
            </a:r>
            <a:r>
              <a:rPr sz="24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Agribusiness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88300" y="2163699"/>
            <a:ext cx="2400935" cy="76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Climate</a:t>
            </a:r>
            <a:r>
              <a:rPr sz="24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Change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Adaptation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64460" y="4242752"/>
            <a:ext cx="2810510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Skills</a:t>
            </a:r>
            <a:r>
              <a:rPr sz="2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sz="2400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Employment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88300" y="4242752"/>
            <a:ext cx="1762760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Technology</a:t>
            </a:r>
            <a:r>
              <a:rPr sz="240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Innovation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62075" y="5763895"/>
            <a:ext cx="995235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50" dirty="0">
                <a:solidFill>
                  <a:srgbClr val="FFFFFF"/>
                </a:solidFill>
                <a:latin typeface="Trebuchet MS"/>
                <a:cs typeface="Trebuchet MS"/>
              </a:rPr>
              <a:t>OBJECTIVE:</a:t>
            </a:r>
            <a:r>
              <a:rPr sz="275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35" dirty="0">
                <a:solidFill>
                  <a:srgbClr val="FFFFFF"/>
                </a:solidFill>
                <a:latin typeface="Trebuchet MS"/>
                <a:cs typeface="Trebuchet MS"/>
              </a:rPr>
              <a:t>Promote</a:t>
            </a:r>
            <a:r>
              <a:rPr sz="275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45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27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45" dirty="0">
                <a:solidFill>
                  <a:srgbClr val="FFFFFF"/>
                </a:solidFill>
                <a:latin typeface="Trebuchet MS"/>
                <a:cs typeface="Trebuchet MS"/>
              </a:rPr>
              <a:t>entrepreneurship</a:t>
            </a:r>
            <a:r>
              <a:rPr sz="275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35" dirty="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sz="275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7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27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Trebuchet MS"/>
                <a:cs typeface="Trebuchet MS"/>
              </a:rPr>
              <a:t>sectors.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746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8530" y="3646170"/>
            <a:ext cx="4014470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sz="3600" spc="-190" dirty="0">
                <a:solidFill>
                  <a:srgbClr val="FFFFFF"/>
                </a:solidFill>
              </a:rPr>
              <a:t>Agriсulture</a:t>
            </a:r>
            <a:r>
              <a:rPr sz="3600" spc="-335" dirty="0">
                <a:solidFill>
                  <a:srgbClr val="FFFFFF"/>
                </a:solidFill>
              </a:rPr>
              <a:t> </a:t>
            </a:r>
            <a:r>
              <a:rPr lang="en-US" sz="3600" spc="-335" dirty="0" smtClean="0">
                <a:solidFill>
                  <a:srgbClr val="FFFFFF"/>
                </a:solidFill>
              </a:rPr>
              <a:t>&amp;</a:t>
            </a:r>
            <a:r>
              <a:rPr sz="3600" spc="755" dirty="0" smtClean="0">
                <a:solidFill>
                  <a:srgbClr val="FFFFFF"/>
                </a:solidFill>
              </a:rPr>
              <a:t> </a:t>
            </a:r>
            <a:r>
              <a:rPr sz="3600" spc="-125" dirty="0" smtClean="0">
                <a:solidFill>
                  <a:srgbClr val="FFFFFF"/>
                </a:solidFill>
              </a:rPr>
              <a:t>Agribuзine</a:t>
            </a:r>
            <a:r>
              <a:rPr lang="en-US" sz="3600" spc="-125" dirty="0" smtClean="0">
                <a:solidFill>
                  <a:srgbClr val="FFFFFF"/>
                </a:solidFill>
              </a:rPr>
              <a:t>ss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524875" cy="2751455"/>
            <a:chOff x="0" y="0"/>
            <a:chExt cx="8524875" cy="2751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77651" cy="27510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524875" cy="2286000"/>
            </a:xfrm>
            <a:custGeom>
              <a:avLst/>
              <a:gdLst/>
              <a:ahLst/>
              <a:cxnLst/>
              <a:rect l="l" t="t" r="r" b="b"/>
              <a:pathLst>
                <a:path w="8524875" h="2286000">
                  <a:moveTo>
                    <a:pt x="8524875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8524875" y="2286000"/>
                  </a:lnTo>
                  <a:lnTo>
                    <a:pt x="8524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1057" y="403796"/>
            <a:ext cx="10509885" cy="1003480"/>
          </a:xfrm>
          <a:prstGeom prst="rect">
            <a:avLst/>
          </a:prstGeom>
        </p:spPr>
        <p:txBody>
          <a:bodyPr vert="horz" wrap="square" lIns="0" tIns="391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5" dirty="0" smtClean="0"/>
              <a:t>Challenge</a:t>
            </a:r>
            <a:r>
              <a:rPr lang="en-US" spc="-85" dirty="0" smtClean="0"/>
              <a:t>s</a:t>
            </a:r>
            <a:endParaRPr spc="-85" dirty="0"/>
          </a:p>
        </p:txBody>
      </p:sp>
      <p:sp>
        <p:nvSpPr>
          <p:cNvPr id="6" name="object 6"/>
          <p:cNvSpPr txBox="1"/>
          <p:nvPr/>
        </p:nvSpPr>
        <p:spPr>
          <a:xfrm>
            <a:off x="841057" y="3543617"/>
            <a:ext cx="4280535" cy="2557751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065" marR="5080">
              <a:lnSpc>
                <a:spcPts val="2100"/>
              </a:lnSpc>
              <a:spcBef>
                <a:spcPts val="445"/>
              </a:spcBef>
              <a:tabLst>
                <a:tab pos="241300" algn="l"/>
              </a:tabLst>
            </a:pPr>
            <a:r>
              <a:rPr lang="en-US" sz="2000" dirty="0" smtClean="0"/>
              <a:t>From the Status </a:t>
            </a:r>
            <a:r>
              <a:rPr lang="en-US" sz="2000" dirty="0"/>
              <a:t>of Youth Report </a:t>
            </a:r>
            <a:r>
              <a:rPr lang="en-US" sz="2000" dirty="0" smtClean="0"/>
              <a:t>2025</a:t>
            </a:r>
          </a:p>
          <a:p>
            <a:pPr marL="241300" marR="5080" indent="-229235">
              <a:lnSpc>
                <a:spcPts val="2100"/>
              </a:lnSpc>
              <a:spcBef>
                <a:spcPts val="44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150" dirty="0" smtClean="0">
                <a:latin typeface="Trebuchet MS"/>
                <a:cs typeface="Trebuchet MS"/>
              </a:rPr>
              <a:t>44</a:t>
            </a:r>
            <a:r>
              <a:rPr sz="2000" spc="150" dirty="0">
                <a:latin typeface="Trebuchet MS"/>
                <a:cs typeface="Trebuchet MS"/>
              </a:rPr>
              <a:t>%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of</a:t>
            </a:r>
            <a:r>
              <a:rPr sz="2000" spc="-20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youth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in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agriculture,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mainly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at </a:t>
            </a:r>
            <a:r>
              <a:rPr sz="2000" dirty="0">
                <a:latin typeface="Trebuchet MS"/>
                <a:cs typeface="Trebuchet MS"/>
              </a:rPr>
              <a:t>subsistence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level.</a:t>
            </a:r>
            <a:endParaRPr sz="2000" dirty="0">
              <a:latin typeface="Trebuchet MS"/>
              <a:cs typeface="Trebuchet MS"/>
            </a:endParaRPr>
          </a:p>
          <a:p>
            <a:pPr marL="241300" marR="124460" indent="-229235">
              <a:lnSpc>
                <a:spcPts val="2100"/>
              </a:lnSpc>
              <a:spcBef>
                <a:spcPts val="113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55" dirty="0">
                <a:latin typeface="Trebuchet MS"/>
                <a:cs typeface="Trebuchet MS"/>
              </a:rPr>
              <a:t>Barriers: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Capital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(74%),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land</a:t>
            </a:r>
            <a:r>
              <a:rPr sz="2000" spc="-204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access </a:t>
            </a:r>
            <a:r>
              <a:rPr sz="2000" spc="-10" dirty="0">
                <a:latin typeface="Trebuchet MS"/>
                <a:cs typeface="Trebuchet MS"/>
              </a:rPr>
              <a:t>(44%),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skills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(52%),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inputs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(41%).</a:t>
            </a:r>
            <a:endParaRPr sz="2000" dirty="0">
              <a:latin typeface="Trebuchet MS"/>
              <a:cs typeface="Trebuchet MS"/>
            </a:endParaRPr>
          </a:p>
          <a:p>
            <a:pPr marL="241300" marR="393065" indent="-229235">
              <a:lnSpc>
                <a:spcPts val="218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spc="-20" dirty="0">
                <a:latin typeface="Trebuchet MS"/>
                <a:cs typeface="Trebuchet MS"/>
              </a:rPr>
              <a:t>Low</a:t>
            </a:r>
            <a:r>
              <a:rPr sz="2000" spc="-22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adoption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of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climate-</a:t>
            </a:r>
            <a:r>
              <a:rPr sz="2000" spc="-10" dirty="0">
                <a:latin typeface="Trebuchet MS"/>
                <a:cs typeface="Trebuchet MS"/>
              </a:rPr>
              <a:t>smart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or </a:t>
            </a:r>
            <a:r>
              <a:rPr sz="2000" spc="-45" dirty="0">
                <a:latin typeface="Trebuchet MS"/>
                <a:cs typeface="Trebuchet MS"/>
              </a:rPr>
              <a:t>value-</a:t>
            </a:r>
            <a:r>
              <a:rPr sz="2000" spc="-10" dirty="0">
                <a:latin typeface="Trebuchet MS"/>
                <a:cs typeface="Trebuchet MS"/>
              </a:rPr>
              <a:t>added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practices.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6096000" cy="6857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1610" y="403796"/>
            <a:ext cx="4949190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10" dirty="0" smtClean="0">
                <a:solidFill>
                  <a:srgbClr val="FFFFFF"/>
                </a:solidFill>
              </a:rPr>
              <a:t>Solution</a:t>
            </a:r>
            <a:r>
              <a:rPr spc="900" dirty="0" smtClean="0">
                <a:solidFill>
                  <a:srgbClr val="FFFFFF"/>
                </a:solidFill>
              </a:rPr>
              <a:t>s</a:t>
            </a:r>
            <a:r>
              <a:rPr lang="en-US" spc="900" dirty="0" smtClean="0">
                <a:solidFill>
                  <a:srgbClr val="FFFFFF"/>
                </a:solidFill>
              </a:rPr>
              <a:t>&amp;</a:t>
            </a:r>
            <a:r>
              <a:rPr spc="-160" dirty="0" smtClean="0">
                <a:solidFill>
                  <a:srgbClr val="FFFFFF"/>
                </a:solidFill>
              </a:rPr>
              <a:t>Projeсt</a:t>
            </a:r>
            <a:r>
              <a:rPr lang="en-US" spc="-160" dirty="0" smtClean="0">
                <a:solidFill>
                  <a:srgbClr val="FFFFFF"/>
                </a:solidFill>
              </a:rPr>
              <a:t>s</a:t>
            </a:r>
            <a:endParaRPr spc="-160" dirty="0">
              <a:solidFill>
                <a:srgbClr val="FFFFFF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8175" y="2419350"/>
            <a:ext cx="2562225" cy="3581400"/>
            <a:chOff x="638175" y="2419350"/>
            <a:chExt cx="2562225" cy="3581400"/>
          </a:xfrm>
        </p:grpSpPr>
        <p:sp>
          <p:nvSpPr>
            <p:cNvPr id="5" name="object 5"/>
            <p:cNvSpPr/>
            <p:nvPr/>
          </p:nvSpPr>
          <p:spPr>
            <a:xfrm>
              <a:off x="647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2543175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43175" y="3562350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F7D4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0" y="3562350"/>
                  </a:moveTo>
                  <a:lnTo>
                    <a:pt x="2543175" y="3562350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F7D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1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59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09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49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09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59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40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90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49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40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1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09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59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40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49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90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40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59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09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49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7225" y="2869247"/>
            <a:ext cx="2524125" cy="2431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4800">
              <a:latin typeface="Trebuchet MS"/>
              <a:cs typeface="Trebuchet MS"/>
            </a:endParaRPr>
          </a:p>
          <a:p>
            <a:pPr marL="187960" marR="389890">
              <a:lnSpc>
                <a:spcPct val="91200"/>
              </a:lnSpc>
              <a:spcBef>
                <a:spcPts val="3875"/>
              </a:spcBef>
            </a:pPr>
            <a:r>
              <a:rPr sz="1700" b="1" spc="-60" dirty="0">
                <a:latin typeface="Trebuchet MS"/>
                <a:cs typeface="Trebuchet MS"/>
              </a:rPr>
              <a:t>Youth</a:t>
            </a:r>
            <a:r>
              <a:rPr sz="1700" b="1" spc="-14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Cooperative </a:t>
            </a:r>
            <a:r>
              <a:rPr sz="1700" b="1" spc="-35" dirty="0">
                <a:latin typeface="Trebuchet MS"/>
                <a:cs typeface="Trebuchet MS"/>
              </a:rPr>
              <a:t>Farms:</a:t>
            </a:r>
            <a:r>
              <a:rPr sz="1700" b="1" spc="-10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Enable</a:t>
            </a:r>
            <a:r>
              <a:rPr sz="1700" spc="-19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youth </a:t>
            </a:r>
            <a:r>
              <a:rPr sz="1700" dirty="0">
                <a:latin typeface="Trebuchet MS"/>
                <a:cs typeface="Trebuchet MS"/>
              </a:rPr>
              <a:t>groups</a:t>
            </a:r>
            <a:r>
              <a:rPr sz="1700" spc="-130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to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lease</a:t>
            </a:r>
            <a:r>
              <a:rPr sz="1700" spc="-12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and </a:t>
            </a:r>
            <a:r>
              <a:rPr sz="1700" dirty="0">
                <a:latin typeface="Trebuchet MS"/>
                <a:cs typeface="Trebuchet MS"/>
              </a:rPr>
              <a:t>manage</a:t>
            </a:r>
            <a:r>
              <a:rPr sz="1700" spc="-21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land </a:t>
            </a:r>
            <a:r>
              <a:rPr sz="1700" spc="-10" dirty="0">
                <a:latin typeface="Trebuchet MS"/>
                <a:cs typeface="Trebuchet MS"/>
              </a:rPr>
              <a:t>collectively.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8175" y="5981700"/>
            <a:ext cx="2562225" cy="28575"/>
            <a:chOff x="638175" y="5981700"/>
            <a:chExt cx="2562225" cy="28575"/>
          </a:xfrm>
        </p:grpSpPr>
        <p:sp>
          <p:nvSpPr>
            <p:cNvPr id="11" name="object 11"/>
            <p:cNvSpPr/>
            <p:nvPr/>
          </p:nvSpPr>
          <p:spPr>
            <a:xfrm>
              <a:off x="647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25431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E39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0" y="9525"/>
                  </a:moveTo>
                  <a:lnTo>
                    <a:pt x="2543175" y="9525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E39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29000" y="2419350"/>
            <a:ext cx="2562225" cy="3581400"/>
            <a:chOff x="3429000" y="2419350"/>
            <a:chExt cx="2562225" cy="3581400"/>
          </a:xfrm>
        </p:grpSpPr>
        <p:sp>
          <p:nvSpPr>
            <p:cNvPr id="14" name="object 14"/>
            <p:cNvSpPr/>
            <p:nvPr/>
          </p:nvSpPr>
          <p:spPr>
            <a:xfrm>
              <a:off x="3438525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2543175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43175" y="3562350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EDE7C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38525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0" y="3562350"/>
                  </a:moveTo>
                  <a:lnTo>
                    <a:pt x="2543175" y="3562350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EDE7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8147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59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09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50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40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90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49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39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D2B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147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09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59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39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49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90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40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60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10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50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D2B8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48050" y="2869247"/>
            <a:ext cx="2524125" cy="2670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4800">
              <a:latin typeface="Trebuchet MS"/>
              <a:cs typeface="Trebuchet MS"/>
            </a:endParaRPr>
          </a:p>
          <a:p>
            <a:pPr marL="193675" marR="321945">
              <a:lnSpc>
                <a:spcPct val="91300"/>
              </a:lnSpc>
              <a:spcBef>
                <a:spcPts val="3870"/>
              </a:spcBef>
            </a:pPr>
            <a:r>
              <a:rPr sz="1700" b="1" spc="-10" dirty="0">
                <a:latin typeface="Trebuchet MS"/>
                <a:cs typeface="Trebuchet MS"/>
              </a:rPr>
              <a:t>Youth Agripreneurship </a:t>
            </a:r>
            <a:r>
              <a:rPr sz="1700" b="1" spc="-50" dirty="0">
                <a:latin typeface="Trebuchet MS"/>
                <a:cs typeface="Trebuchet MS"/>
              </a:rPr>
              <a:t>Fund:</a:t>
            </a:r>
            <a:r>
              <a:rPr sz="1700" b="1" spc="-17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Provide </a:t>
            </a:r>
            <a:r>
              <a:rPr sz="1700" spc="-40" dirty="0">
                <a:latin typeface="Trebuchet MS"/>
                <a:cs typeface="Trebuchet MS"/>
              </a:rPr>
              <a:t>grants/loans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Trebuchet MS"/>
                <a:cs typeface="Trebuchet MS"/>
              </a:rPr>
              <a:t>to</a:t>
            </a:r>
            <a:r>
              <a:rPr sz="1700" spc="-15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young </a:t>
            </a:r>
            <a:r>
              <a:rPr sz="1700" spc="-35" dirty="0">
                <a:latin typeface="Trebuchet MS"/>
                <a:cs typeface="Trebuchet MS"/>
              </a:rPr>
              <a:t>farmers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and</a:t>
            </a:r>
            <a:r>
              <a:rPr sz="1700" spc="-145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agri- </a:t>
            </a:r>
            <a:r>
              <a:rPr sz="1700" spc="-10" dirty="0">
                <a:latin typeface="Trebuchet MS"/>
                <a:cs typeface="Trebuchet MS"/>
              </a:rPr>
              <a:t>processors.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29000" y="5981700"/>
            <a:ext cx="2562225" cy="28575"/>
            <a:chOff x="3429000" y="5981700"/>
            <a:chExt cx="2562225" cy="28575"/>
          </a:xfrm>
        </p:grpSpPr>
        <p:sp>
          <p:nvSpPr>
            <p:cNvPr id="20" name="object 20"/>
            <p:cNvSpPr/>
            <p:nvPr/>
          </p:nvSpPr>
          <p:spPr>
            <a:xfrm>
              <a:off x="3438525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25431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ABB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38525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0" y="9525"/>
                  </a:moveTo>
                  <a:lnTo>
                    <a:pt x="2543175" y="9525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ABB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229350" y="2419350"/>
            <a:ext cx="2552700" cy="3581400"/>
            <a:chOff x="6229350" y="2419350"/>
            <a:chExt cx="2552700" cy="3581400"/>
          </a:xfrm>
        </p:grpSpPr>
        <p:sp>
          <p:nvSpPr>
            <p:cNvPr id="23" name="object 23"/>
            <p:cNvSpPr/>
            <p:nvPr/>
          </p:nvSpPr>
          <p:spPr>
            <a:xfrm>
              <a:off x="6238875" y="2428875"/>
              <a:ext cx="2533650" cy="3562350"/>
            </a:xfrm>
            <a:custGeom>
              <a:avLst/>
              <a:gdLst/>
              <a:ahLst/>
              <a:cxnLst/>
              <a:rect l="l" t="t" r="r" b="b"/>
              <a:pathLst>
                <a:path w="2533650" h="3562350">
                  <a:moveTo>
                    <a:pt x="2533650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33650" y="3562350"/>
                  </a:lnTo>
                  <a:lnTo>
                    <a:pt x="2533650" y="0"/>
                  </a:lnTo>
                  <a:close/>
                </a:path>
              </a:pathLst>
            </a:custGeom>
            <a:solidFill>
              <a:srgbClr val="D7E1C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38875" y="2428875"/>
              <a:ext cx="2533650" cy="3562350"/>
            </a:xfrm>
            <a:custGeom>
              <a:avLst/>
              <a:gdLst/>
              <a:ahLst/>
              <a:cxnLst/>
              <a:rect l="l" t="t" r="r" b="b"/>
              <a:pathLst>
                <a:path w="2533650" h="3562350">
                  <a:moveTo>
                    <a:pt x="0" y="3562350"/>
                  </a:moveTo>
                  <a:lnTo>
                    <a:pt x="2533650" y="3562350"/>
                  </a:lnTo>
                  <a:lnTo>
                    <a:pt x="2533650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D7E1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72300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60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10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49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39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89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50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39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75A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72300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10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60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39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50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89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39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60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10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49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75A7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248400" y="2869247"/>
            <a:ext cx="2514600" cy="2670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4800">
              <a:latin typeface="Trebuchet MS"/>
              <a:cs typeface="Trebuchet MS"/>
            </a:endParaRPr>
          </a:p>
          <a:p>
            <a:pPr marL="189230" marR="339090">
              <a:lnSpc>
                <a:spcPct val="91300"/>
              </a:lnSpc>
              <a:spcBef>
                <a:spcPts val="3870"/>
              </a:spcBef>
            </a:pPr>
            <a:r>
              <a:rPr sz="1700" b="1" dirty="0">
                <a:latin typeface="Trebuchet MS"/>
                <a:cs typeface="Trebuchet MS"/>
              </a:rPr>
              <a:t>Climate-</a:t>
            </a:r>
            <a:r>
              <a:rPr sz="1700" b="1" spc="-20" dirty="0">
                <a:latin typeface="Trebuchet MS"/>
                <a:cs typeface="Trebuchet MS"/>
              </a:rPr>
              <a:t>Smart </a:t>
            </a:r>
            <a:r>
              <a:rPr sz="1700" b="1" spc="-70" dirty="0">
                <a:latin typeface="Trebuchet MS"/>
                <a:cs typeface="Trebuchet MS"/>
              </a:rPr>
              <a:t>Training:</a:t>
            </a:r>
            <a:r>
              <a:rPr sz="1700" b="1" spc="-18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Equip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youth </a:t>
            </a:r>
            <a:r>
              <a:rPr sz="1700" spc="-70" dirty="0">
                <a:latin typeface="Trebuchet MS"/>
                <a:cs typeface="Trebuchet MS"/>
              </a:rPr>
              <a:t>with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sustainable </a:t>
            </a:r>
            <a:r>
              <a:rPr sz="1700" spc="-55" dirty="0">
                <a:latin typeface="Trebuchet MS"/>
                <a:cs typeface="Trebuchet MS"/>
              </a:rPr>
              <a:t>farming</a:t>
            </a:r>
            <a:r>
              <a:rPr sz="1700" spc="-110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and </a:t>
            </a:r>
            <a:r>
              <a:rPr sz="1700" spc="-10" dirty="0">
                <a:latin typeface="Trebuchet MS"/>
                <a:cs typeface="Trebuchet MS"/>
              </a:rPr>
              <a:t>agroforestry techniques.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29350" y="5981700"/>
            <a:ext cx="2552700" cy="28575"/>
            <a:chOff x="6229350" y="5981700"/>
            <a:chExt cx="2552700" cy="28575"/>
          </a:xfrm>
        </p:grpSpPr>
        <p:sp>
          <p:nvSpPr>
            <p:cNvPr id="29" name="object 29"/>
            <p:cNvSpPr/>
            <p:nvPr/>
          </p:nvSpPr>
          <p:spPr>
            <a:xfrm>
              <a:off x="6238875" y="5991225"/>
              <a:ext cx="2533650" cy="9525"/>
            </a:xfrm>
            <a:custGeom>
              <a:avLst/>
              <a:gdLst/>
              <a:ahLst/>
              <a:cxnLst/>
              <a:rect l="l" t="t" r="r" b="b"/>
              <a:pathLst>
                <a:path w="2533650" h="9525">
                  <a:moveTo>
                    <a:pt x="25336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33650" y="9525"/>
                  </a:lnTo>
                  <a:lnTo>
                    <a:pt x="2533650" y="0"/>
                  </a:lnTo>
                  <a:close/>
                </a:path>
              </a:pathLst>
            </a:custGeom>
            <a:solidFill>
              <a:srgbClr val="4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38875" y="5991225"/>
              <a:ext cx="2533650" cy="9525"/>
            </a:xfrm>
            <a:custGeom>
              <a:avLst/>
              <a:gdLst/>
              <a:ahLst/>
              <a:cxnLst/>
              <a:rect l="l" t="t" r="r" b="b"/>
              <a:pathLst>
                <a:path w="2533650" h="9525">
                  <a:moveTo>
                    <a:pt x="0" y="9525"/>
                  </a:moveTo>
                  <a:lnTo>
                    <a:pt x="2533650" y="9525"/>
                  </a:lnTo>
                  <a:lnTo>
                    <a:pt x="2533650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4892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020175" y="2419350"/>
            <a:ext cx="2562225" cy="3581400"/>
            <a:chOff x="9020175" y="2419350"/>
            <a:chExt cx="2562225" cy="3581400"/>
          </a:xfrm>
        </p:grpSpPr>
        <p:sp>
          <p:nvSpPr>
            <p:cNvPr id="32" name="object 32"/>
            <p:cNvSpPr/>
            <p:nvPr/>
          </p:nvSpPr>
          <p:spPr>
            <a:xfrm>
              <a:off x="9029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2543175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2543175" y="3562350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CCD3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29700" y="2428875"/>
              <a:ext cx="2543175" cy="3562350"/>
            </a:xfrm>
            <a:custGeom>
              <a:avLst/>
              <a:gdLst/>
              <a:ahLst/>
              <a:cxnLst/>
              <a:rect l="l" t="t" r="r" b="b"/>
              <a:pathLst>
                <a:path w="2543175" h="3562350">
                  <a:moveTo>
                    <a:pt x="0" y="3562350"/>
                  </a:moveTo>
                  <a:lnTo>
                    <a:pt x="2543175" y="3562350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19050">
              <a:solidFill>
                <a:srgbClr val="CCD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63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60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10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49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39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581957" y="1064620"/>
                  </a:lnTo>
                  <a:lnTo>
                    <a:pt x="629292" y="1058207"/>
                  </a:lnTo>
                  <a:lnTo>
                    <a:pt x="675216" y="1047749"/>
                  </a:lnTo>
                  <a:lnTo>
                    <a:pt x="719541" y="1033435"/>
                  </a:lnTo>
                  <a:lnTo>
                    <a:pt x="762078" y="1015451"/>
                  </a:lnTo>
                  <a:lnTo>
                    <a:pt x="802639" y="993986"/>
                  </a:lnTo>
                  <a:lnTo>
                    <a:pt x="841037" y="969229"/>
                  </a:lnTo>
                  <a:lnTo>
                    <a:pt x="877083" y="941367"/>
                  </a:lnTo>
                  <a:lnTo>
                    <a:pt x="910589" y="910589"/>
                  </a:lnTo>
                  <a:lnTo>
                    <a:pt x="941367" y="877083"/>
                  </a:lnTo>
                  <a:lnTo>
                    <a:pt x="969229" y="841037"/>
                  </a:lnTo>
                  <a:lnTo>
                    <a:pt x="993986" y="802639"/>
                  </a:lnTo>
                  <a:lnTo>
                    <a:pt x="1015451" y="762078"/>
                  </a:lnTo>
                  <a:lnTo>
                    <a:pt x="1033435" y="719541"/>
                  </a:lnTo>
                  <a:lnTo>
                    <a:pt x="1047750" y="675216"/>
                  </a:lnTo>
                  <a:lnTo>
                    <a:pt x="1058207" y="629292"/>
                  </a:lnTo>
                  <a:lnTo>
                    <a:pt x="1064620" y="581957"/>
                  </a:lnTo>
                  <a:lnTo>
                    <a:pt x="1066800" y="533400"/>
                  </a:lnTo>
                  <a:lnTo>
                    <a:pt x="1064620" y="484842"/>
                  </a:lnTo>
                  <a:lnTo>
                    <a:pt x="1058207" y="437507"/>
                  </a:lnTo>
                  <a:lnTo>
                    <a:pt x="1047750" y="391583"/>
                  </a:lnTo>
                  <a:lnTo>
                    <a:pt x="1033435" y="347258"/>
                  </a:lnTo>
                  <a:lnTo>
                    <a:pt x="1015451" y="304721"/>
                  </a:lnTo>
                  <a:lnTo>
                    <a:pt x="993986" y="264159"/>
                  </a:lnTo>
                  <a:lnTo>
                    <a:pt x="969229" y="225762"/>
                  </a:lnTo>
                  <a:lnTo>
                    <a:pt x="941367" y="189716"/>
                  </a:lnTo>
                  <a:lnTo>
                    <a:pt x="910589" y="156209"/>
                  </a:lnTo>
                  <a:lnTo>
                    <a:pt x="877083" y="125432"/>
                  </a:lnTo>
                  <a:lnTo>
                    <a:pt x="841037" y="97570"/>
                  </a:lnTo>
                  <a:lnTo>
                    <a:pt x="802639" y="72813"/>
                  </a:lnTo>
                  <a:lnTo>
                    <a:pt x="762078" y="51348"/>
                  </a:lnTo>
                  <a:lnTo>
                    <a:pt x="719541" y="33364"/>
                  </a:lnTo>
                  <a:lnTo>
                    <a:pt x="675216" y="19050"/>
                  </a:lnTo>
                  <a:lnTo>
                    <a:pt x="629292" y="8592"/>
                  </a:lnTo>
                  <a:lnTo>
                    <a:pt x="581957" y="217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277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63125" y="2790825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10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60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39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50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39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89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39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60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10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39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49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277E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039225" y="2869247"/>
            <a:ext cx="2524125" cy="2431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4800">
              <a:latin typeface="Trebuchet MS"/>
              <a:cs typeface="Trebuchet MS"/>
            </a:endParaRPr>
          </a:p>
          <a:p>
            <a:pPr marL="194310" marR="202565">
              <a:lnSpc>
                <a:spcPct val="91200"/>
              </a:lnSpc>
              <a:spcBef>
                <a:spcPts val="3875"/>
              </a:spcBef>
            </a:pPr>
            <a:r>
              <a:rPr sz="1700" b="1" spc="-35" dirty="0">
                <a:latin typeface="Trebuchet MS"/>
                <a:cs typeface="Trebuchet MS"/>
              </a:rPr>
              <a:t>Value</a:t>
            </a:r>
            <a:r>
              <a:rPr sz="1700" b="1" spc="-15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Addition </a:t>
            </a:r>
            <a:r>
              <a:rPr sz="1700" b="1" spc="-25" dirty="0">
                <a:latin typeface="Trebuchet MS"/>
                <a:cs typeface="Trebuchet MS"/>
              </a:rPr>
              <a:t>Centers:</a:t>
            </a:r>
            <a:r>
              <a:rPr sz="1700" b="1" spc="-12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Train</a:t>
            </a:r>
            <a:r>
              <a:rPr sz="1700" spc="-14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and </a:t>
            </a:r>
            <a:r>
              <a:rPr sz="1700" spc="-10" dirty="0">
                <a:latin typeface="Trebuchet MS"/>
                <a:cs typeface="Trebuchet MS"/>
              </a:rPr>
              <a:t>support</a:t>
            </a:r>
            <a:r>
              <a:rPr sz="1700" spc="-150" dirty="0">
                <a:latin typeface="Trebuchet MS"/>
                <a:cs typeface="Trebuchet MS"/>
              </a:rPr>
              <a:t> </a:t>
            </a:r>
            <a:r>
              <a:rPr sz="1700" spc="-35" dirty="0">
                <a:latin typeface="Trebuchet MS"/>
                <a:cs typeface="Trebuchet MS"/>
              </a:rPr>
              <a:t>youth</a:t>
            </a:r>
            <a:r>
              <a:rPr sz="1700" spc="-175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in</a:t>
            </a:r>
            <a:r>
              <a:rPr sz="1700" spc="-165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agro- </a:t>
            </a:r>
            <a:r>
              <a:rPr sz="1700" dirty="0">
                <a:latin typeface="Trebuchet MS"/>
                <a:cs typeface="Trebuchet MS"/>
              </a:rPr>
              <a:t>processing</a:t>
            </a:r>
            <a:r>
              <a:rPr sz="1700" spc="-12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and</a:t>
            </a:r>
            <a:r>
              <a:rPr sz="1700" spc="-100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market </a:t>
            </a:r>
            <a:r>
              <a:rPr sz="1700" spc="-10" dirty="0">
                <a:latin typeface="Trebuchet MS"/>
                <a:cs typeface="Trebuchet MS"/>
              </a:rPr>
              <a:t>access.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020175" y="5981700"/>
            <a:ext cx="2562225" cy="28575"/>
            <a:chOff x="9020175" y="5981700"/>
            <a:chExt cx="2562225" cy="28575"/>
          </a:xfrm>
        </p:grpSpPr>
        <p:sp>
          <p:nvSpPr>
            <p:cNvPr id="38" name="object 38"/>
            <p:cNvSpPr/>
            <p:nvPr/>
          </p:nvSpPr>
          <p:spPr>
            <a:xfrm>
              <a:off x="9029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254317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2543175" y="9525"/>
                  </a:lnTo>
                  <a:lnTo>
                    <a:pt x="2543175" y="0"/>
                  </a:lnTo>
                  <a:close/>
                </a:path>
              </a:pathLst>
            </a:custGeom>
            <a:solidFill>
              <a:srgbClr val="186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29700" y="5991225"/>
              <a:ext cx="2543175" cy="9525"/>
            </a:xfrm>
            <a:custGeom>
              <a:avLst/>
              <a:gdLst/>
              <a:ahLst/>
              <a:cxnLst/>
              <a:rect l="l" t="t" r="r" b="b"/>
              <a:pathLst>
                <a:path w="2543175" h="9525">
                  <a:moveTo>
                    <a:pt x="0" y="9525"/>
                  </a:moveTo>
                  <a:lnTo>
                    <a:pt x="2543175" y="9525"/>
                  </a:lnTo>
                  <a:lnTo>
                    <a:pt x="2543175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ln w="19050">
              <a:solidFill>
                <a:srgbClr val="186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12536</TotalTime>
  <Words>825</Words>
  <Application>Microsoft Office PowerPoint</Application>
  <PresentationFormat>Widescreen</PresentationFormat>
  <Paragraphs>148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MT</vt:lpstr>
      <vt:lpstr>Calibri</vt:lpstr>
      <vt:lpstr>Inter</vt:lpstr>
      <vt:lpstr>Tahoma</vt:lpstr>
      <vt:lpstr>Trebuchet MS</vt:lpstr>
      <vt:lpstr>Office Theme</vt:lpstr>
      <vt:lpstr>Youth Entrepreneurship Strategy (2025– 2030)</vt:lpstr>
      <vt:lpstr>Context</vt:lpstr>
      <vt:lpstr>Rationale</vt:lpstr>
      <vt:lpstr>Strategic Vision</vt:lpstr>
      <vt:lpstr>Alignment with National Priorities</vt:lpstr>
      <vt:lpstr>Strategiс Pillarз s Entrepreneurзhip Foсuз</vt:lpstr>
      <vt:lpstr>Agriсulture &amp; Agribuзiness</vt:lpstr>
      <vt:lpstr>Challenges</vt:lpstr>
      <vt:lpstr>Solutions&amp;Projeсts</vt:lpstr>
      <vt:lpstr>KPIз</vt:lpstr>
      <vt:lpstr>Climate Change &amp; Adaptation</vt:lpstr>
      <vt:lpstr>Challenges</vt:lpstr>
      <vt:lpstr>Solutions &amp; Projeсts</vt:lpstr>
      <vt:lpstr>KPIз</vt:lpstr>
      <vt:lpstr>PowerPoint Presentation</vt:lpstr>
      <vt:lpstr>10–11% of youth have no education; 6–7% reach tertiary.</vt:lpstr>
      <vt:lpstr>Solutionз s Projeсtз</vt:lpstr>
      <vt:lpstr>KPIз</vt:lpstr>
      <vt:lpstr>Teсhnology &amp; Innovation</vt:lpstr>
      <vt:lpstr>Only ~18% have internet access.</vt:lpstr>
      <vt:lpstr>Solutions &amp; Projeсts</vt:lpstr>
      <vt:lpstr>KPIs</vt:lpstr>
      <vt:lpstr>Cross-Pillar Impaсts&amp; Integration</vt:lpstr>
      <vt:lpstr>PowerPoint Presentation</vt:lpstr>
      <vt:lpstr>Way Forward</vt:lpstr>
      <vt:lpstr>Partner with MoYA to scale and consolidate proven youth interventions.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Entrepreneurship Strategy (2025– 2028)</dc:title>
  <dc:creator>Kai</dc:creator>
  <cp:lastModifiedBy>1</cp:lastModifiedBy>
  <cp:revision>24</cp:revision>
  <dcterms:created xsi:type="dcterms:W3CDTF">2025-05-19T20:23:43Z</dcterms:created>
  <dcterms:modified xsi:type="dcterms:W3CDTF">2026-03-12T12:02:18Z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2025-05-18T00:00:00Z</vt:filetime>
  </property>
  <property fmtid="{D5CDD505-2E9C-101B-9397-08002B2CF9AE}" pid="3" name="LastSaved">
    <vt:filetime>2025-05-19T00:00:00Z</vt:filetime>
  </property>
</Properties>
</file>